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Rectangle"/>
          <p:cNvSpPr/>
          <p:nvPr/>
        </p:nvSpPr>
        <p:spPr>
          <a:xfrm>
            <a:off x="-169874" y="-87907"/>
            <a:ext cx="24544156" cy="13889546"/>
          </a:xfrm>
          <a:prstGeom prst="rect">
            <a:avLst/>
          </a:prstGeom>
          <a:solidFill>
            <a:srgbClr val="FFFFFF">
              <a:alpha val="34784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2. Justification By Faith Is Do-able…"/>
          <p:cNvSpPr txBox="1"/>
          <p:nvPr/>
        </p:nvSpPr>
        <p:spPr>
          <a:xfrm>
            <a:off x="275805" y="534998"/>
            <a:ext cx="23652796" cy="608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3000"/>
              </a:spcBef>
              <a:defRPr cap="small" sz="10000">
                <a:solidFill>
                  <a:schemeClr val="accent1">
                    <a:hueOff val="118245"/>
                    <a:lumOff val="-1137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2. Justification By Faith Is Do-able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Romans 10:5-13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Salvation is available to all mankind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Rectangle"/>
          <p:cNvSpPr/>
          <p:nvPr/>
        </p:nvSpPr>
        <p:spPr>
          <a:xfrm>
            <a:off x="-169874" y="-87907"/>
            <a:ext cx="24544156" cy="13889546"/>
          </a:xfrm>
          <a:prstGeom prst="rect">
            <a:avLst/>
          </a:prstGeom>
          <a:solidFill>
            <a:srgbClr val="FFFFFF">
              <a:alpha val="34784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3. There Are Other Conditions…"/>
          <p:cNvSpPr txBox="1"/>
          <p:nvPr/>
        </p:nvSpPr>
        <p:spPr>
          <a:xfrm>
            <a:off x="275805" y="534998"/>
            <a:ext cx="23652796" cy="1244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3000"/>
              </a:spcBef>
              <a:defRPr cap="small" sz="10000">
                <a:solidFill>
                  <a:schemeClr val="accent1">
                    <a:hueOff val="118245"/>
                    <a:lumOff val="-1137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3. There Are Other Conditions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Confession &amp; belief are not all that is required 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Other conditions required: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Repentance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Baptism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Continuing to obey the gospel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4" dur="10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100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8" dur="1000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5" dur="1000" fill="hold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"/>
          <p:cNvSpPr/>
          <p:nvPr/>
        </p:nvSpPr>
        <p:spPr>
          <a:xfrm>
            <a:off x="-158426" y="-140176"/>
            <a:ext cx="24700852" cy="139963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dealing out retribution to those who do not know God and to those who do not obey the gospel of our Lord Jesus.…"/>
          <p:cNvSpPr txBox="1"/>
          <p:nvPr/>
        </p:nvSpPr>
        <p:spPr>
          <a:xfrm>
            <a:off x="1211542" y="3257549"/>
            <a:ext cx="21960915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i="1" sz="10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dealing out retribution to those who do not know God and to </a:t>
            </a:r>
            <a:r>
              <a:rPr b="1" u="sng"/>
              <a:t>those who do not obey the gospel</a:t>
            </a:r>
            <a:r>
              <a:t> of our Lord Jesus.</a:t>
            </a:r>
          </a:p>
          <a:p>
            <a:pPr algn="l" defTabSz="457200">
              <a:defRPr b="0" sz="1100">
                <a:solidFill>
                  <a:srgbClr val="000000"/>
                </a:solidFill>
              </a:defRPr>
            </a:pPr>
          </a:p>
          <a:p>
            <a:pPr>
              <a:defRPr b="0" sz="80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b="1"/>
              <a:t>2 Thessalonians 1:8</a:t>
            </a:r>
            <a:r>
              <a:rPr sz="6000"/>
              <a:t> NASB</a:t>
            </a:r>
          </a:p>
        </p:txBody>
      </p:sp>
      <p:sp>
        <p:nvSpPr>
          <p:cNvPr id="163" name="Rectangle"/>
          <p:cNvSpPr/>
          <p:nvPr/>
        </p:nvSpPr>
        <p:spPr>
          <a:xfrm>
            <a:off x="153773" y="170455"/>
            <a:ext cx="24076454" cy="13375090"/>
          </a:xfrm>
          <a:prstGeom prst="rect">
            <a:avLst/>
          </a:prstGeom>
          <a:ln w="355600">
            <a:solidFill>
              <a:schemeClr val="accent1">
                <a:hueOff val="118245"/>
                <a:lumOff val="-1137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Rectangle"/>
          <p:cNvSpPr/>
          <p:nvPr/>
        </p:nvSpPr>
        <p:spPr>
          <a:xfrm>
            <a:off x="-169874" y="-87907"/>
            <a:ext cx="24544156" cy="13889546"/>
          </a:xfrm>
          <a:prstGeom prst="rect">
            <a:avLst/>
          </a:prstGeom>
          <a:solidFill>
            <a:srgbClr val="FFFFFF">
              <a:alpha val="34784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" name="3. There Are Other Conditions…"/>
          <p:cNvSpPr txBox="1"/>
          <p:nvPr/>
        </p:nvSpPr>
        <p:spPr>
          <a:xfrm>
            <a:off x="275805" y="534998"/>
            <a:ext cx="23652796" cy="1078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15800"/>
              </a:spcBef>
              <a:defRPr cap="small" sz="10000">
                <a:solidFill>
                  <a:schemeClr val="accent1">
                    <a:hueOff val="118245"/>
                    <a:lumOff val="-1137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3. There Are Other Conditions</a:t>
            </a:r>
          </a:p>
          <a:p>
            <a:pPr>
              <a:spcBef>
                <a:spcPts val="3000"/>
              </a:spcBef>
              <a:defRPr b="0" sz="2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These conditions are all do-able!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Anyone"/>
          <p:cNvSpPr txBox="1"/>
          <p:nvPr/>
        </p:nvSpPr>
        <p:spPr>
          <a:xfrm>
            <a:off x="4024546" y="2514599"/>
            <a:ext cx="11131551" cy="868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0000">
                <a:solidFill>
                  <a:schemeClr val="accent1">
                    <a:hueOff val="118245"/>
                    <a:lumOff val="-11372"/>
                  </a:schemeClr>
                </a:solidFill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/>
            <a:r>
              <a:t>Anyone</a:t>
            </a:r>
          </a:p>
        </p:txBody>
      </p:sp>
      <p:sp>
        <p:nvSpPr>
          <p:cNvPr id="171" name="Can Have Salvation"/>
          <p:cNvSpPr txBox="1"/>
          <p:nvPr/>
        </p:nvSpPr>
        <p:spPr>
          <a:xfrm>
            <a:off x="9783770" y="7279815"/>
            <a:ext cx="10575684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23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/>
            <a:r>
              <a:t>Can Have Salvation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"/>
          <p:cNvSpPr/>
          <p:nvPr/>
        </p:nvSpPr>
        <p:spPr>
          <a:xfrm>
            <a:off x="-158426" y="-140176"/>
            <a:ext cx="24700852" cy="139963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For there is one God, and one mediator also between God and men, the man Christ Jesus, 6 who gave Himself as a ransom for all, the testimony given at the proper time.…"/>
          <p:cNvSpPr txBox="1"/>
          <p:nvPr/>
        </p:nvSpPr>
        <p:spPr>
          <a:xfrm>
            <a:off x="1211542" y="2531157"/>
            <a:ext cx="21960915" cy="8653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i="1" sz="10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For there is one God, </a:t>
            </a:r>
            <a:r>
              <a:t>and</a:t>
            </a:r>
            <a:r>
              <a:t> one mediator also between God and men, </a:t>
            </a:r>
            <a:r>
              <a:t>the</a:t>
            </a:r>
            <a:r>
              <a:t> man Christ Jesus, </a:t>
            </a:r>
            <a:r>
              <a:rPr b="1" sz="1200">
                <a:latin typeface="Arial"/>
                <a:ea typeface="Arial"/>
                <a:cs typeface="Arial"/>
                <a:sym typeface="Arial"/>
              </a:rPr>
              <a:t>6 </a:t>
            </a:r>
            <a:r>
              <a:t>who gave Himself as a ransom for all, the testimony </a:t>
            </a:r>
            <a:r>
              <a:t>given</a:t>
            </a:r>
            <a:r>
              <a:t> at the proper time. </a:t>
            </a:r>
          </a:p>
          <a:p>
            <a:pPr algn="l" defTabSz="457200">
              <a:defRPr b="0" sz="1100">
                <a:solidFill>
                  <a:srgbClr val="000000"/>
                </a:solidFill>
              </a:defRPr>
            </a:pPr>
          </a:p>
          <a:p>
            <a:pPr>
              <a:defRPr b="0" sz="80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b="1"/>
              <a:t>1 Timothy 2:5-6</a:t>
            </a:r>
            <a:r>
              <a:rPr sz="6000"/>
              <a:t> NASB</a:t>
            </a:r>
          </a:p>
        </p:txBody>
      </p:sp>
      <p:sp>
        <p:nvSpPr>
          <p:cNvPr id="175" name="Rectangle"/>
          <p:cNvSpPr/>
          <p:nvPr/>
        </p:nvSpPr>
        <p:spPr>
          <a:xfrm>
            <a:off x="153773" y="170455"/>
            <a:ext cx="24076454" cy="13375090"/>
          </a:xfrm>
          <a:prstGeom prst="rect">
            <a:avLst/>
          </a:prstGeom>
          <a:ln w="355600">
            <a:solidFill>
              <a:schemeClr val="accent1">
                <a:hueOff val="118245"/>
                <a:lumOff val="-1137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Anyone"/>
          <p:cNvSpPr txBox="1"/>
          <p:nvPr/>
        </p:nvSpPr>
        <p:spPr>
          <a:xfrm>
            <a:off x="4024546" y="2514599"/>
            <a:ext cx="11131551" cy="868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0000">
                <a:solidFill>
                  <a:schemeClr val="accent1">
                    <a:hueOff val="118245"/>
                    <a:lumOff val="-11372"/>
                  </a:schemeClr>
                </a:solidFill>
                <a:latin typeface="Zapfino"/>
                <a:ea typeface="Zapfino"/>
                <a:cs typeface="Zapfino"/>
                <a:sym typeface="Zapfino"/>
              </a:defRPr>
            </a:lvl1pPr>
          </a:lstStyle>
          <a:p>
            <a:pPr/>
            <a:r>
              <a:t>Anyone</a:t>
            </a:r>
          </a:p>
        </p:txBody>
      </p:sp>
      <p:sp>
        <p:nvSpPr>
          <p:cNvPr id="122" name="Can Have Salvation"/>
          <p:cNvSpPr txBox="1"/>
          <p:nvPr/>
        </p:nvSpPr>
        <p:spPr>
          <a:xfrm>
            <a:off x="9783770" y="7279815"/>
            <a:ext cx="10575684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123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/>
            <a:r>
              <a:t>Can Have Salvation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Rectangle"/>
          <p:cNvSpPr/>
          <p:nvPr/>
        </p:nvSpPr>
        <p:spPr>
          <a:xfrm>
            <a:off x="-169874" y="-87907"/>
            <a:ext cx="24544156" cy="13889546"/>
          </a:xfrm>
          <a:prstGeom prst="rect">
            <a:avLst/>
          </a:prstGeom>
          <a:solidFill>
            <a:srgbClr val="FFFFFF">
              <a:alpha val="34784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" name="1. God’s Commandments Are Not Too Difficult…"/>
          <p:cNvSpPr txBox="1"/>
          <p:nvPr/>
        </p:nvSpPr>
        <p:spPr>
          <a:xfrm>
            <a:off x="275805" y="534998"/>
            <a:ext cx="23652796" cy="608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3000"/>
              </a:spcBef>
              <a:defRPr cap="small" sz="10000">
                <a:solidFill>
                  <a:schemeClr val="accent1">
                    <a:hueOff val="118245"/>
                    <a:lumOff val="-1137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1. God’s Commandments Are Not Too Difficult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Deuteronomy 30:11-14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Not impossible to keep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4" dur="10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"/>
          <p:cNvSpPr/>
          <p:nvPr/>
        </p:nvSpPr>
        <p:spPr>
          <a:xfrm>
            <a:off x="-158426" y="-140176"/>
            <a:ext cx="24700852" cy="139963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For this is the love of God, that we keep His commandments; and His commandments are not burdensome.…"/>
          <p:cNvSpPr txBox="1"/>
          <p:nvPr/>
        </p:nvSpPr>
        <p:spPr>
          <a:xfrm>
            <a:off x="1211542" y="3981449"/>
            <a:ext cx="21960915" cy="575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i="1" sz="10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For this is the love of God, that we keep His commandments; and His commandments are not burdensome.</a:t>
            </a:r>
          </a:p>
          <a:p>
            <a:pPr algn="l" defTabSz="457200">
              <a:defRPr b="0" sz="1100">
                <a:solidFill>
                  <a:srgbClr val="000000"/>
                </a:solidFill>
              </a:defRPr>
            </a:pPr>
          </a:p>
          <a:p>
            <a:pPr>
              <a:defRPr b="0" sz="80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b="1"/>
              <a:t>1 John 5:3</a:t>
            </a:r>
            <a:r>
              <a:rPr sz="6000"/>
              <a:t> NASB</a:t>
            </a:r>
          </a:p>
        </p:txBody>
      </p:sp>
      <p:sp>
        <p:nvSpPr>
          <p:cNvPr id="130" name="Rectangle"/>
          <p:cNvSpPr/>
          <p:nvPr/>
        </p:nvSpPr>
        <p:spPr>
          <a:xfrm>
            <a:off x="153773" y="170455"/>
            <a:ext cx="24076454" cy="13375090"/>
          </a:xfrm>
          <a:prstGeom prst="rect">
            <a:avLst/>
          </a:prstGeom>
          <a:ln w="355600">
            <a:solidFill>
              <a:schemeClr val="accent1">
                <a:hueOff val="118245"/>
                <a:lumOff val="-1137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Rectangle"/>
          <p:cNvSpPr/>
          <p:nvPr/>
        </p:nvSpPr>
        <p:spPr>
          <a:xfrm>
            <a:off x="-169874" y="-87907"/>
            <a:ext cx="24544156" cy="13889546"/>
          </a:xfrm>
          <a:prstGeom prst="rect">
            <a:avLst/>
          </a:prstGeom>
          <a:solidFill>
            <a:srgbClr val="FFFFFF">
              <a:alpha val="34784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1. God’s Commandments Are Not Too Difficult…"/>
          <p:cNvSpPr txBox="1"/>
          <p:nvPr/>
        </p:nvSpPr>
        <p:spPr>
          <a:xfrm>
            <a:off x="275805" y="534998"/>
            <a:ext cx="23652796" cy="820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3000"/>
              </a:spcBef>
              <a:defRPr cap="small" sz="10000">
                <a:solidFill>
                  <a:schemeClr val="accent1">
                    <a:hueOff val="118245"/>
                    <a:lumOff val="-1137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1. God’s Commandments Are Not Too Difficult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Deuteronomy 30:11-14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Not impossible to keep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Not too far away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"/>
          <p:cNvSpPr/>
          <p:nvPr/>
        </p:nvSpPr>
        <p:spPr>
          <a:xfrm>
            <a:off x="-158426" y="-140176"/>
            <a:ext cx="24700852" cy="1399635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He made known to us the mystery of His will, according to His kind intention which He purposed in Him…"/>
          <p:cNvSpPr txBox="1"/>
          <p:nvPr/>
        </p:nvSpPr>
        <p:spPr>
          <a:xfrm>
            <a:off x="1211542" y="3981449"/>
            <a:ext cx="21960915" cy="575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i="1" sz="10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He made known to us the mystery of His will, according to His kind intention which He purposed in Him</a:t>
            </a:r>
          </a:p>
          <a:p>
            <a:pPr algn="l" defTabSz="457200">
              <a:defRPr b="0" sz="1100">
                <a:solidFill>
                  <a:srgbClr val="000000"/>
                </a:solidFill>
              </a:defRPr>
            </a:pPr>
          </a:p>
          <a:p>
            <a:pPr>
              <a:defRPr b="0" sz="80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b="1"/>
              <a:t>Ephesians 1:9</a:t>
            </a:r>
            <a:r>
              <a:rPr sz="6000"/>
              <a:t> NASB</a:t>
            </a:r>
          </a:p>
        </p:txBody>
      </p:sp>
      <p:sp>
        <p:nvSpPr>
          <p:cNvPr id="138" name="Rectangle"/>
          <p:cNvSpPr/>
          <p:nvPr/>
        </p:nvSpPr>
        <p:spPr>
          <a:xfrm>
            <a:off x="153773" y="170455"/>
            <a:ext cx="24076454" cy="13375090"/>
          </a:xfrm>
          <a:prstGeom prst="rect">
            <a:avLst/>
          </a:prstGeom>
          <a:ln w="355600">
            <a:solidFill>
              <a:schemeClr val="accent1">
                <a:hueOff val="118245"/>
                <a:lumOff val="-1137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Rectangle"/>
          <p:cNvSpPr/>
          <p:nvPr/>
        </p:nvSpPr>
        <p:spPr>
          <a:xfrm>
            <a:off x="-169874" y="-87907"/>
            <a:ext cx="24544156" cy="13889546"/>
          </a:xfrm>
          <a:prstGeom prst="rect">
            <a:avLst/>
          </a:prstGeom>
          <a:solidFill>
            <a:srgbClr val="FFFFFF">
              <a:alpha val="34784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1. God’s Commandments Are Not Too Difficult…"/>
          <p:cNvSpPr txBox="1"/>
          <p:nvPr/>
        </p:nvSpPr>
        <p:spPr>
          <a:xfrm>
            <a:off x="275805" y="534998"/>
            <a:ext cx="23652796" cy="1032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3000"/>
              </a:spcBef>
              <a:defRPr cap="small" sz="10000">
                <a:solidFill>
                  <a:schemeClr val="accent1">
                    <a:hueOff val="118245"/>
                    <a:lumOff val="-1137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1. God’s Commandments Are Not Too Difficult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Deuteronomy 30:11-14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Not impossible to keep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Not too far away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We can do this!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Rectangle"/>
          <p:cNvSpPr/>
          <p:nvPr/>
        </p:nvSpPr>
        <p:spPr>
          <a:xfrm>
            <a:off x="-169874" y="-87907"/>
            <a:ext cx="24544156" cy="13889546"/>
          </a:xfrm>
          <a:prstGeom prst="rect">
            <a:avLst/>
          </a:prstGeom>
          <a:solidFill>
            <a:srgbClr val="FFFFFF">
              <a:alpha val="34784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" name="2. Justification By Faith Is Do-able…"/>
          <p:cNvSpPr txBox="1"/>
          <p:nvPr/>
        </p:nvSpPr>
        <p:spPr>
          <a:xfrm>
            <a:off x="275805" y="534998"/>
            <a:ext cx="23652796" cy="396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3000"/>
              </a:spcBef>
              <a:defRPr cap="small" sz="10000">
                <a:solidFill>
                  <a:schemeClr val="accent1">
                    <a:hueOff val="118245"/>
                    <a:lumOff val="-1137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2. Justification By Faith Is Do-able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Romans 10:5-13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distant_mountain_bright-title-1-still-16x9.jpg" descr="distant_mountain_bright-title-1-still-16x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Rectangle"/>
          <p:cNvSpPr/>
          <p:nvPr/>
        </p:nvSpPr>
        <p:spPr>
          <a:xfrm>
            <a:off x="-169874" y="-87907"/>
            <a:ext cx="24544156" cy="13889546"/>
          </a:xfrm>
          <a:prstGeom prst="rect">
            <a:avLst/>
          </a:prstGeom>
          <a:solidFill>
            <a:srgbClr val="FFFFFF">
              <a:alpha val="34784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2. Justification By Faith Is Do-able…"/>
          <p:cNvSpPr txBox="1"/>
          <p:nvPr/>
        </p:nvSpPr>
        <p:spPr>
          <a:xfrm>
            <a:off x="275805" y="534998"/>
            <a:ext cx="23652796" cy="396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3000"/>
              </a:spcBef>
              <a:defRPr cap="small" sz="10000">
                <a:solidFill>
                  <a:schemeClr val="accent1">
                    <a:hueOff val="118245"/>
                    <a:lumOff val="-1137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2. Justification By Faith Is Do-able</a:t>
            </a:r>
          </a:p>
          <a:p>
            <a:pPr>
              <a:spcBef>
                <a:spcPts val="3000"/>
              </a:spcBef>
              <a:defRPr b="0" sz="10000">
                <a:solidFill>
                  <a:srgbClr val="434343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Romans 10:5-13</a:t>
            </a:r>
          </a:p>
        </p:txBody>
      </p:sp>
      <p:graphicFrame>
        <p:nvGraphicFramePr>
          <p:cNvPr id="151" name="Table"/>
          <p:cNvGraphicFramePr/>
          <p:nvPr/>
        </p:nvGraphicFramePr>
        <p:xfrm>
          <a:off x="1605653" y="5241418"/>
          <a:ext cx="21005801" cy="73458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6997700"/>
                <a:gridCol w="6997700"/>
                <a:gridCol w="6997700"/>
              </a:tblGrid>
              <a:tr h="2444367"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8000">
                          <a:solidFill>
                            <a:srgbClr val="FFFFFF"/>
                          </a:solidFill>
                          <a:sym typeface="Helvetica Neue"/>
                        </a:rPr>
                        <a:t>Possibility</a:t>
                      </a:r>
                    </a:p>
                  </a:txBody>
                  <a:tcPr marL="50800" marR="50800" marT="50800" marB="50800" anchor="ctr" anchorCtr="0" horzOverflow="overflow">
                    <a:lnL w="190500">
                      <a:solidFill>
                        <a:srgbClr val="6C6C6C"/>
                      </a:solidFill>
                      <a:miter lim="400000"/>
                    </a:lnL>
                    <a:lnR w="190500">
                      <a:solidFill>
                        <a:srgbClr val="6C6C6C"/>
                      </a:solidFill>
                      <a:miter lim="400000"/>
                    </a:lnR>
                    <a:lnT w="190500">
                      <a:solidFill>
                        <a:srgbClr val="6C6C6C"/>
                      </a:solidFill>
                      <a:miter lim="400000"/>
                    </a:lnT>
                    <a:lnB w="190500">
                      <a:solidFill>
                        <a:srgbClr val="6C6C6C"/>
                      </a:solidFill>
                      <a:miter lim="400000"/>
                    </a:lnB>
                    <a:solidFill>
                      <a:schemeClr val="accent1">
                        <a:hueOff val="373667"/>
                        <a:lumOff val="-172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8000">
                          <a:solidFill>
                            <a:srgbClr val="FFFFFF"/>
                          </a:solidFill>
                          <a:sym typeface="Helvetica Neue"/>
                        </a:rPr>
                        <a:t>Christ</a:t>
                      </a:r>
                    </a:p>
                  </a:txBody>
                  <a:tcPr marL="50800" marR="50800" marT="50800" marB="50800" anchor="ctr" anchorCtr="0" horzOverflow="overflow">
                    <a:lnL w="190500">
                      <a:solidFill>
                        <a:srgbClr val="6C6C6C"/>
                      </a:solidFill>
                      <a:miter lim="400000"/>
                    </a:lnL>
                    <a:lnR w="190500">
                      <a:solidFill>
                        <a:srgbClr val="6C6C6C"/>
                      </a:solidFill>
                      <a:miter lim="400000"/>
                    </a:lnR>
                    <a:lnT w="190500">
                      <a:solidFill>
                        <a:srgbClr val="6C6C6C"/>
                      </a:solidFill>
                      <a:miter lim="400000"/>
                    </a:lnT>
                    <a:lnB w="190500">
                      <a:solidFill>
                        <a:srgbClr val="6C6C6C"/>
                      </a:solidFill>
                      <a:miter lim="400000"/>
                    </a:lnB>
                    <a:solidFill>
                      <a:schemeClr val="accent1">
                        <a:hueOff val="373667"/>
                        <a:lumOff val="-172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8000">
                          <a:solidFill>
                            <a:srgbClr val="FFFFFF"/>
                          </a:solidFill>
                          <a:sym typeface="Helvetica Neue"/>
                        </a:rPr>
                        <a:t>Resurrection</a:t>
                      </a:r>
                    </a:p>
                  </a:txBody>
                  <a:tcPr marL="50800" marR="50800" marT="50800" marB="50800" anchor="ctr" anchorCtr="0" horzOverflow="overflow">
                    <a:lnL w="190500">
                      <a:solidFill>
                        <a:srgbClr val="6C6C6C"/>
                      </a:solidFill>
                      <a:miter lim="400000"/>
                    </a:lnL>
                    <a:lnR w="190500">
                      <a:solidFill>
                        <a:srgbClr val="6C6C6C"/>
                      </a:solidFill>
                      <a:miter lim="400000"/>
                    </a:lnR>
                    <a:lnT w="190500">
                      <a:solidFill>
                        <a:srgbClr val="6C6C6C"/>
                      </a:solidFill>
                      <a:miter lim="400000"/>
                    </a:lnT>
                    <a:lnB w="190500">
                      <a:solidFill>
                        <a:srgbClr val="6C6C6C"/>
                      </a:solidFill>
                      <a:miter lim="400000"/>
                    </a:lnB>
                    <a:solidFill>
                      <a:schemeClr val="accent1">
                        <a:hueOff val="373667"/>
                        <a:lumOff val="-17254"/>
                      </a:schemeClr>
                    </a:solidFill>
                  </a:tcPr>
                </a:tc>
              </a:tr>
              <a:tr h="2444367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6600">
                          <a:sym typeface="Helvetica Neue"/>
                        </a:rPr>
                        <a:t>Impossible for us</a:t>
                      </a:r>
                    </a:p>
                  </a:txBody>
                  <a:tcPr marL="50800" marR="50800" marT="50800" marB="50800" anchor="ctr" anchorCtr="0" horzOverflow="overflow">
                    <a:lnL w="190500">
                      <a:solidFill>
                        <a:srgbClr val="6C6C6C"/>
                      </a:solidFill>
                      <a:miter lim="400000"/>
                    </a:lnL>
                    <a:lnR w="190500">
                      <a:solidFill>
                        <a:srgbClr val="6C6C6C"/>
                      </a:solidFill>
                      <a:miter lim="400000"/>
                    </a:lnR>
                    <a:lnT w="190500">
                      <a:solidFill>
                        <a:srgbClr val="6C6C6C"/>
                      </a:solidFill>
                      <a:miter lim="400000"/>
                    </a:lnT>
                    <a:lnB w="190500">
                      <a:solidFill>
                        <a:srgbClr val="6C6C6C"/>
                      </a:solidFill>
                      <a:miter lim="400000"/>
                    </a:lnB>
                    <a:solidFill>
                      <a:srgbClr val="B5F7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6600">
                          <a:solidFill>
                            <a:srgbClr val="434343"/>
                          </a:solidFill>
                          <a:sym typeface="Helvetica Neue"/>
                        </a:rPr>
                        <a:t>Bring Him down</a:t>
                      </a:r>
                    </a:p>
                  </a:txBody>
                  <a:tcPr marL="50800" marR="50800" marT="50800" marB="50800" anchor="ctr" anchorCtr="0" horzOverflow="overflow">
                    <a:lnL w="190500">
                      <a:solidFill>
                        <a:srgbClr val="6C6C6C"/>
                      </a:solidFill>
                      <a:miter lim="400000"/>
                    </a:lnL>
                    <a:lnR w="190500">
                      <a:solidFill>
                        <a:srgbClr val="6C6C6C"/>
                      </a:solidFill>
                      <a:miter lim="400000"/>
                    </a:lnR>
                    <a:lnT w="190500">
                      <a:solidFill>
                        <a:srgbClr val="6C6C6C"/>
                      </a:solidFill>
                      <a:miter lim="400000"/>
                    </a:lnT>
                    <a:lnB w="190500">
                      <a:solidFill>
                        <a:srgbClr val="6C6C6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6600">
                          <a:solidFill>
                            <a:srgbClr val="434343"/>
                          </a:solidFill>
                          <a:sym typeface="Helvetica Neue"/>
                        </a:rPr>
                        <a:t>Bring Him up</a:t>
                      </a:r>
                    </a:p>
                  </a:txBody>
                  <a:tcPr marL="50800" marR="50800" marT="50800" marB="50800" anchor="ctr" anchorCtr="0" horzOverflow="overflow">
                    <a:lnL w="190500">
                      <a:solidFill>
                        <a:srgbClr val="6C6C6C"/>
                      </a:solidFill>
                      <a:miter lim="400000"/>
                    </a:lnL>
                    <a:lnR w="190500">
                      <a:solidFill>
                        <a:srgbClr val="6C6C6C"/>
                      </a:solidFill>
                      <a:miter lim="400000"/>
                    </a:lnR>
                    <a:lnT w="190500">
                      <a:solidFill>
                        <a:srgbClr val="6C6C6C"/>
                      </a:solidFill>
                      <a:miter lim="400000"/>
                    </a:lnT>
                    <a:lnB w="190500">
                      <a:solidFill>
                        <a:srgbClr val="6C6C6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444367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6600">
                          <a:sym typeface="Helvetica Neue"/>
                        </a:rPr>
                        <a:t>Possible for us</a:t>
                      </a:r>
                    </a:p>
                  </a:txBody>
                  <a:tcPr marL="50800" marR="50800" marT="50800" marB="50800" anchor="ctr" anchorCtr="0" horzOverflow="overflow">
                    <a:lnL w="190500">
                      <a:solidFill>
                        <a:srgbClr val="6C6C6C"/>
                      </a:solidFill>
                      <a:miter lim="400000"/>
                    </a:lnL>
                    <a:lnR w="190500">
                      <a:solidFill>
                        <a:srgbClr val="6C6C6C"/>
                      </a:solidFill>
                      <a:miter lim="400000"/>
                    </a:lnR>
                    <a:lnT w="190500">
                      <a:solidFill>
                        <a:srgbClr val="6C6C6C"/>
                      </a:solidFill>
                      <a:miter lim="400000"/>
                    </a:lnT>
                    <a:lnB w="190500">
                      <a:solidFill>
                        <a:srgbClr val="6C6C6C"/>
                      </a:solidFill>
                      <a:miter lim="400000"/>
                    </a:lnB>
                    <a:solidFill>
                      <a:srgbClr val="B5F7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6600">
                          <a:solidFill>
                            <a:srgbClr val="434343"/>
                          </a:solidFill>
                          <a:sym typeface="Helvetica Neue"/>
                        </a:rPr>
                        <a:t>Confess</a:t>
                      </a:r>
                    </a:p>
                  </a:txBody>
                  <a:tcPr marL="50800" marR="50800" marT="50800" marB="50800" anchor="ctr" anchorCtr="0" horzOverflow="overflow">
                    <a:lnL w="190500">
                      <a:solidFill>
                        <a:srgbClr val="6C6C6C"/>
                      </a:solidFill>
                      <a:miter lim="400000"/>
                    </a:lnL>
                    <a:lnR w="190500">
                      <a:solidFill>
                        <a:srgbClr val="6C6C6C"/>
                      </a:solidFill>
                      <a:miter lim="400000"/>
                    </a:lnR>
                    <a:lnT w="190500">
                      <a:solidFill>
                        <a:srgbClr val="6C6C6C"/>
                      </a:solidFill>
                      <a:miter lim="400000"/>
                    </a:lnT>
                    <a:lnB w="190500">
                      <a:solidFill>
                        <a:srgbClr val="6C6C6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6600">
                          <a:solidFill>
                            <a:srgbClr val="434343"/>
                          </a:solidFill>
                          <a:sym typeface="Helvetica Neue"/>
                        </a:rPr>
                        <a:t>Believe</a:t>
                      </a:r>
                    </a:p>
                  </a:txBody>
                  <a:tcPr marL="50800" marR="50800" marT="50800" marB="50800" anchor="ctr" anchorCtr="0" horzOverflow="overflow">
                    <a:lnL w="190500">
                      <a:solidFill>
                        <a:srgbClr val="6C6C6C"/>
                      </a:solidFill>
                      <a:miter lim="400000"/>
                    </a:lnL>
                    <a:lnR w="190500">
                      <a:solidFill>
                        <a:srgbClr val="6C6C6C"/>
                      </a:solidFill>
                      <a:miter lim="400000"/>
                    </a:lnR>
                    <a:lnT w="190500">
                      <a:solidFill>
                        <a:srgbClr val="6C6C6C"/>
                      </a:solidFill>
                      <a:miter lim="400000"/>
                    </a:lnT>
                    <a:lnB w="190500">
                      <a:solidFill>
                        <a:srgbClr val="6C6C6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99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99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