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1" r:id="rId3"/>
    <p:sldId id="264" r:id="rId4"/>
    <p:sldId id="262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11475F"/>
    <a:srgbClr val="1247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93C1E2-E698-471C-96D5-8D218344BC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r>
              <a:rPr lang="en-US"/>
              <a:t>   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844F53-5467-4BA2-B9F4-DF82E8C3298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6D221-9947-4340-981C-7058EC1F8A69}" type="datetimeFigureOut">
              <a:rPr lang="en-US" smtClean="0"/>
              <a:t>1/23/21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08041B-35FB-4472-A174-5C5FBB1500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 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45B87B-6E58-4127-B3C4-09B2449B71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40F5-8DF8-4678-8D74-56EF7C70A8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06156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  <a:p>
            <a:r>
              <a:rPr lang="en-US"/>
              <a:t>    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9C710-E59C-4379-B813-87154A697BB8}" type="datetimeFigureOut">
              <a:rPr lang="en-US" smtClean="0"/>
              <a:t>1/23/21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0985E-930B-455F-A894-FB661E61E1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8031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9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66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688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97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26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96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8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7526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35000" y="1066800"/>
            <a:ext cx="10922000" cy="508000"/>
          </a:xfrm>
          <a:prstGeom prst="rect">
            <a:avLst/>
          </a:prstGeom>
        </p:spPr>
        <p:txBody>
          <a:bodyPr/>
          <a:lstStyle>
            <a:lvl1pPr marL="0" indent="0" algn="ctr" defTabSz="412750">
              <a:spcBef>
                <a:spcPts val="0"/>
              </a:spcBef>
              <a:buClrTx/>
              <a:buSzTx/>
              <a:buNone/>
              <a:defRPr sz="27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021349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3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5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6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1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1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0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24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7981" y="6160869"/>
            <a:ext cx="276038" cy="646331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   </a:t>
            </a:r>
          </a:p>
          <a:p>
            <a:r>
              <a:rPr lang="en-US"/>
              <a:t> </a:t>
            </a:r>
          </a:p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036038F-905C-4025-A05B-D77B3DB401C6}" type="datetimeFigureOut">
              <a:rPr lang="en-US" smtClean="0"/>
              <a:t>1/23/21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A6273E4-119B-41AB-BA08-B7847FED9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062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1F04C3-9911-41C6-ACC7-5A5BDF02E932}"/>
              </a:ext>
            </a:extLst>
          </p:cNvPr>
          <p:cNvSpPr txBox="1"/>
          <p:nvPr/>
        </p:nvSpPr>
        <p:spPr>
          <a:xfrm>
            <a:off x="0" y="255695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/>
              <a:t>Blessings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99FA6C-690F-4952-A60C-57352F9C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58436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27DA1A-38E6-C047-8912-E62B6D3B2AF7}"/>
              </a:ext>
            </a:extLst>
          </p:cNvPr>
          <p:cNvSpPr txBox="1"/>
          <p:nvPr/>
        </p:nvSpPr>
        <p:spPr>
          <a:xfrm>
            <a:off x="1517516" y="2091447"/>
            <a:ext cx="911481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Philippians 4:11</a:t>
            </a:r>
          </a:p>
          <a:p>
            <a:pPr algn="ctr"/>
            <a:r>
              <a:rPr lang="en-US" sz="4400" dirty="0"/>
              <a:t>Not that I speak in regard to need, for I have learned in whatever state I am, </a:t>
            </a:r>
          </a:p>
          <a:p>
            <a:pPr algn="ctr"/>
            <a:r>
              <a:rPr lang="en-US" sz="4400" dirty="0"/>
              <a:t>to be content.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27DA1A-38E6-C047-8912-E62B6D3B2AF7}"/>
              </a:ext>
            </a:extLst>
          </p:cNvPr>
          <p:cNvSpPr txBox="1"/>
          <p:nvPr/>
        </p:nvSpPr>
        <p:spPr>
          <a:xfrm>
            <a:off x="1517516" y="2091447"/>
            <a:ext cx="911481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Philippians 4:11</a:t>
            </a:r>
          </a:p>
          <a:p>
            <a:pPr algn="ctr"/>
            <a:r>
              <a:rPr lang="en-US" sz="4400" dirty="0"/>
              <a:t>Not that I speak in regard to need, for I have learned in whatever state I am, </a:t>
            </a:r>
          </a:p>
          <a:p>
            <a:pPr algn="ctr"/>
            <a:r>
              <a:rPr lang="en-US" sz="4400" dirty="0"/>
              <a:t>to be </a:t>
            </a:r>
            <a:r>
              <a:rPr lang="en-US" sz="4400" u="sng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content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169447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4BC90-A910-485F-9EC1-34954D9F1802}"/>
              </a:ext>
            </a:extLst>
          </p:cNvPr>
          <p:cNvSpPr txBox="1"/>
          <p:nvPr/>
        </p:nvSpPr>
        <p:spPr>
          <a:xfrm>
            <a:off x="2843275" y="1910493"/>
            <a:ext cx="36370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/>
              <a:t>Family Unity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EBCBB6-695B-47B0-A73C-C4D45C1D9540}"/>
              </a:ext>
            </a:extLst>
          </p:cNvPr>
          <p:cNvSpPr txBox="1"/>
          <p:nvPr/>
        </p:nvSpPr>
        <p:spPr>
          <a:xfrm>
            <a:off x="2843275" y="690520"/>
            <a:ext cx="5623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/>
              <a:t>Blessings of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CFBDE-A8B8-4F91-8DD2-A67C18AE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83438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4BC90-A910-485F-9EC1-34954D9F1802}"/>
              </a:ext>
            </a:extLst>
          </p:cNvPr>
          <p:cNvSpPr txBox="1"/>
          <p:nvPr/>
        </p:nvSpPr>
        <p:spPr>
          <a:xfrm>
            <a:off x="2843275" y="1910493"/>
            <a:ext cx="590648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1. Family Unity</a:t>
            </a:r>
          </a:p>
          <a:p>
            <a:r>
              <a:rPr lang="en-US" sz="4400" dirty="0"/>
              <a:t>2. Continuing to Worship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EBCBB6-695B-47B0-A73C-C4D45C1D9540}"/>
              </a:ext>
            </a:extLst>
          </p:cNvPr>
          <p:cNvSpPr txBox="1"/>
          <p:nvPr/>
        </p:nvSpPr>
        <p:spPr>
          <a:xfrm>
            <a:off x="2843275" y="690520"/>
            <a:ext cx="5623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/>
              <a:t>Blessings of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CFBDE-A8B8-4F91-8DD2-A67C18AE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28166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4BC90-A910-485F-9EC1-34954D9F1802}"/>
              </a:ext>
            </a:extLst>
          </p:cNvPr>
          <p:cNvSpPr txBox="1"/>
          <p:nvPr/>
        </p:nvSpPr>
        <p:spPr>
          <a:xfrm>
            <a:off x="2843275" y="1910493"/>
            <a:ext cx="590648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1. Family Unity</a:t>
            </a:r>
          </a:p>
          <a:p>
            <a:r>
              <a:rPr lang="en-US" sz="4400" dirty="0"/>
              <a:t>2. Continuing to Worship</a:t>
            </a:r>
          </a:p>
          <a:p>
            <a:r>
              <a:rPr lang="en-US" sz="4400" dirty="0"/>
              <a:t>3. Dwayne Gandy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EBCBB6-695B-47B0-A73C-C4D45C1D9540}"/>
              </a:ext>
            </a:extLst>
          </p:cNvPr>
          <p:cNvSpPr txBox="1"/>
          <p:nvPr/>
        </p:nvSpPr>
        <p:spPr>
          <a:xfrm>
            <a:off x="2843275" y="690520"/>
            <a:ext cx="5623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/>
              <a:t>Blessings of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CFBDE-A8B8-4F91-8DD2-A67C18AE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3697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794BC90-A910-485F-9EC1-34954D9F1802}"/>
              </a:ext>
            </a:extLst>
          </p:cNvPr>
          <p:cNvSpPr txBox="1"/>
          <p:nvPr/>
        </p:nvSpPr>
        <p:spPr>
          <a:xfrm>
            <a:off x="2843275" y="1910493"/>
            <a:ext cx="590648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1. Family Unity</a:t>
            </a:r>
          </a:p>
          <a:p>
            <a:r>
              <a:rPr lang="en-US" sz="4400" dirty="0"/>
              <a:t>2. Continuing to Worship</a:t>
            </a:r>
          </a:p>
          <a:p>
            <a:r>
              <a:rPr lang="en-US" sz="4400" dirty="0"/>
              <a:t>3. Dwayne Gandy</a:t>
            </a:r>
          </a:p>
          <a:p>
            <a:r>
              <a:rPr lang="en-US" sz="4400" dirty="0"/>
              <a:t>4. Generous giving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EBCBB6-695B-47B0-A73C-C4D45C1D9540}"/>
              </a:ext>
            </a:extLst>
          </p:cNvPr>
          <p:cNvSpPr txBox="1"/>
          <p:nvPr/>
        </p:nvSpPr>
        <p:spPr>
          <a:xfrm>
            <a:off x="2843275" y="690520"/>
            <a:ext cx="56235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/>
              <a:t>Blessings of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CFBDE-A8B8-4F91-8DD2-A67C18AE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67300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27DA1A-38E6-C047-8912-E62B6D3B2AF7}"/>
              </a:ext>
            </a:extLst>
          </p:cNvPr>
          <p:cNvSpPr txBox="1"/>
          <p:nvPr/>
        </p:nvSpPr>
        <p:spPr>
          <a:xfrm>
            <a:off x="1517516" y="2091447"/>
            <a:ext cx="91148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Philippians 4:4</a:t>
            </a:r>
          </a:p>
          <a:p>
            <a:pPr algn="ctr"/>
            <a:r>
              <a:rPr lang="en-US" sz="4400" dirty="0"/>
              <a:t>Rejoice in the Lord always; again I </a:t>
            </a:r>
          </a:p>
          <a:p>
            <a:pPr algn="ctr"/>
            <a:r>
              <a:rPr lang="en-US" sz="4400" dirty="0"/>
              <a:t>will say Rejoice.</a:t>
            </a:r>
          </a:p>
        </p:txBody>
      </p:sp>
    </p:spTree>
    <p:extLst>
      <p:ext uri="{BB962C8B-B14F-4D97-AF65-F5344CB8AC3E}">
        <p14:creationId xmlns:p14="http://schemas.microsoft.com/office/powerpoint/2010/main" val="384386060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81</TotalTime>
  <Words>123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Graphik Medium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Year in Review</dc:title>
  <dc:creator>johunt</dc:creator>
  <cp:keywords/>
  <cp:lastModifiedBy>Microsoft Office User</cp:lastModifiedBy>
  <cp:revision>9</cp:revision>
  <dcterms:created xsi:type="dcterms:W3CDTF">2021-01-23T21:30:28Z</dcterms:created>
  <dcterms:modified xsi:type="dcterms:W3CDTF">2021-01-24T01:06:29Z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ACCT03\johunt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ExpCountry">
    <vt:lpwstr/>
  </property>
  <property fmtid="{D5CDD505-2E9C-101B-9397-08002B2CF9AE}" pid="13" name="TextBoxAndDropdownValues">
    <vt:lpwstr/>
  </property>
</Properties>
</file>