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2" r:id="rId2"/>
    <p:sldId id="263" r:id="rId3"/>
    <p:sldId id="266" r:id="rId4"/>
    <p:sldId id="260" r:id="rId5"/>
    <p:sldId id="256" r:id="rId6"/>
    <p:sldId id="265" r:id="rId7"/>
    <p:sldId id="257" r:id="rId8"/>
    <p:sldId id="268" r:id="rId9"/>
    <p:sldId id="258" r:id="rId10"/>
    <p:sldId id="270" r:id="rId11"/>
    <p:sldId id="259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29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4927600"/>
            <a:ext cx="21844000" cy="390286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5141969"/>
            <a:ext cx="21844000" cy="343019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88149250_2145x1620.jpg"/>
          <p:cNvSpPr>
            <a:spLocks noGrp="1"/>
          </p:cNvSpPr>
          <p:nvPr>
            <p:ph type="pic" sz="half" idx="21"/>
          </p:nvPr>
        </p:nvSpPr>
        <p:spPr>
          <a:xfrm>
            <a:off x="12192000" y="4813300"/>
            <a:ext cx="12192000" cy="92079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1169517375_2880x1920.jpg"/>
          <p:cNvSpPr>
            <a:spLocks noGrp="1"/>
          </p:cNvSpPr>
          <p:nvPr>
            <p:ph type="pic" sz="half" idx="22"/>
          </p:nvPr>
        </p:nvSpPr>
        <p:spPr>
          <a:xfrm>
            <a:off x="12192000" y="-6286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184386109_2439x1626.jpg"/>
          <p:cNvSpPr>
            <a:spLocks noGrp="1"/>
          </p:cNvSpPr>
          <p:nvPr>
            <p:ph type="pic" idx="23"/>
          </p:nvPr>
        </p:nvSpPr>
        <p:spPr>
          <a:xfrm>
            <a:off x="-4203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1169517375_2880x1920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169517375_2880x1920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z="11600" spc="-348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84386109_2439x1626.jpg"/>
          <p:cNvSpPr>
            <a:spLocks noGrp="1"/>
          </p:cNvSpPr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70000" y="3885108"/>
            <a:ext cx="9652000" cy="3200203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988149250_2145x1620.jpg"/>
          <p:cNvSpPr>
            <a:spLocks noGrp="1"/>
          </p:cNvSpPr>
          <p:nvPr>
            <p:ph type="pic" idx="21"/>
          </p:nvPr>
        </p:nvSpPr>
        <p:spPr>
          <a:xfrm>
            <a:off x="10185400" y="0"/>
            <a:ext cx="18161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r>
              <a:t>Slide 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Slide Subtitle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z="5500" spc="-55"/>
            </a:lvl1pPr>
            <a:lvl2pPr marL="0" indent="457200" defTabSz="825500">
              <a:buClrTx/>
              <a:buSzTx/>
              <a:buNone/>
              <a:defRPr sz="5500" spc="-55"/>
            </a:lvl2pPr>
            <a:lvl3pPr marL="0" indent="914400" defTabSz="825500">
              <a:buClrTx/>
              <a:buSzTx/>
              <a:buNone/>
              <a:defRPr sz="5500" spc="-55"/>
            </a:lvl3pPr>
            <a:lvl4pPr marL="0" indent="1371600" defTabSz="825500">
              <a:buClrTx/>
              <a:buSzTx/>
              <a:buNone/>
              <a:defRPr sz="5500" spc="-55"/>
            </a:lvl4pPr>
            <a:lvl5pPr marL="0" indent="1828800" defTabSz="825500">
              <a:buClrTx/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B6CEA-D952-4078-A416-7A3D1433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ANNUAL ELDER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B4AD8-A766-4092-A6A8-D2BD96E96D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70000" y="2189583"/>
            <a:ext cx="21844000" cy="1016000"/>
          </a:xfrm>
        </p:spPr>
        <p:txBody>
          <a:bodyPr>
            <a:noAutofit/>
          </a:bodyPr>
          <a:lstStyle/>
          <a:p>
            <a:r>
              <a:rPr lang="en-US" sz="7200" dirty="0"/>
              <a:t>2021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063AB-1C68-4037-9E1B-4E22EE00D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6717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B6CEA-D952-4078-A416-7A3D1433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1003300"/>
            <a:ext cx="21844000" cy="1557437"/>
          </a:xfrm>
        </p:spPr>
        <p:txBody>
          <a:bodyPr>
            <a:normAutofit/>
          </a:bodyPr>
          <a:lstStyle/>
          <a:p>
            <a:r>
              <a:rPr lang="en-US" sz="9600" dirty="0"/>
              <a:t>ANNUAL ELDER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B4AD8-A766-4092-A6A8-D2BD96E96D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70000" y="2189583"/>
            <a:ext cx="21844000" cy="1016000"/>
          </a:xfrm>
        </p:spPr>
        <p:txBody>
          <a:bodyPr>
            <a:noAutofit/>
          </a:bodyPr>
          <a:lstStyle/>
          <a:p>
            <a:r>
              <a:rPr lang="en-US" sz="7200" dirty="0"/>
              <a:t>2021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063AB-1C68-4037-9E1B-4E22EE00D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7200"/>
              <a:t>John 13:34 </a:t>
            </a:r>
            <a:r>
              <a:rPr lang="en-US" sz="7200" dirty="0"/>
              <a:t>I am giving you a new commandment, that you love one another; just as I have loved you, that you also </a:t>
            </a:r>
            <a:r>
              <a:rPr lang="en-US" sz="7200" u="sng" dirty="0"/>
              <a:t>love one another</a:t>
            </a:r>
            <a:r>
              <a:rPr lang="en-US" sz="7200" dirty="0"/>
              <a:t>.</a:t>
            </a:r>
          </a:p>
          <a:p>
            <a:r>
              <a:rPr lang="en-US" sz="7200" dirty="0"/>
              <a:t>Individual care for one another</a:t>
            </a:r>
          </a:p>
          <a:p>
            <a:endParaRPr lang="en-US" sz="7200" dirty="0"/>
          </a:p>
          <a:p>
            <a:r>
              <a:rPr lang="en-US" sz="7200" dirty="0"/>
              <a:t>House 2 House – Starts this week so sign up!</a:t>
            </a:r>
          </a:p>
        </p:txBody>
      </p:sp>
      <p:pic>
        <p:nvPicPr>
          <p:cNvPr id="6" name="Growth Cycle Segments.001.jpeg" descr="Growth Cycle Segments.001.jpeg">
            <a:extLst>
              <a:ext uri="{FF2B5EF4-FFF2-40B4-BE49-F238E27FC236}">
                <a16:creationId xmlns:a16="http://schemas.microsoft.com/office/drawing/2014/main" id="{41121644-9FD7-40FC-BE70-1E9687A98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0" y="444501"/>
            <a:ext cx="4064000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rowth Cycle Segments.001.jpeg" descr="Growth Cycle Segments.001.jpeg">
            <a:extLst>
              <a:ext uri="{FF2B5EF4-FFF2-40B4-BE49-F238E27FC236}">
                <a16:creationId xmlns:a16="http://schemas.microsoft.com/office/drawing/2014/main" id="{2CA2C6EB-7E2F-4DFD-99A1-FAE0200C4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39018"/>
            <a:ext cx="4064000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rowth Cycle Segments.002.jpeg" descr="Growth Cycle Segments.002.jpeg">
            <a:extLst>
              <a:ext uri="{FF2B5EF4-FFF2-40B4-BE49-F238E27FC236}">
                <a16:creationId xmlns:a16="http://schemas.microsoft.com/office/drawing/2014/main" id="{346283A4-6D57-4DE6-935E-40E228CF8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3143"/>
            <a:ext cx="4142792" cy="2330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rowth Cycle Segments.002.jpeg" descr="Growth Cycle Segments.002.jpeg">
            <a:extLst>
              <a:ext uri="{FF2B5EF4-FFF2-40B4-BE49-F238E27FC236}">
                <a16:creationId xmlns:a16="http://schemas.microsoft.com/office/drawing/2014/main" id="{5D479D4C-BB18-4C42-B280-E156450C5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0604" y="422341"/>
            <a:ext cx="4142792" cy="2330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owth Cycle Segments.003.jpeg" descr="Growth Cycle Segments.003.jpeg">
            <a:extLst>
              <a:ext uri="{FF2B5EF4-FFF2-40B4-BE49-F238E27FC236}">
                <a16:creationId xmlns:a16="http://schemas.microsoft.com/office/drawing/2014/main" id="{D377F799-50D1-40C1-87BC-334C0AED9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" y="653143"/>
            <a:ext cx="4142793" cy="2330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Growth Cycle Segments.003.jpeg" descr="Growth Cycle Segments.003.jpeg">
            <a:extLst>
              <a:ext uri="{FF2B5EF4-FFF2-40B4-BE49-F238E27FC236}">
                <a16:creationId xmlns:a16="http://schemas.microsoft.com/office/drawing/2014/main" id="{416D48F9-F915-4D55-8E3D-C6C838CEF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1207" y="422340"/>
            <a:ext cx="4142793" cy="23303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503683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9" name="Growth Cycle Segments.004.jpeg" descr="Growth Cycle Segments.0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9" name="Growth Cycle Segments.006.jpeg" descr="Growth Cycle Segments.00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B6CEA-D952-4078-A416-7A3D1433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ANNUAL ELDER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B4AD8-A766-4092-A6A8-D2BD96E96D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70000" y="2189583"/>
            <a:ext cx="21844000" cy="1016000"/>
          </a:xfrm>
        </p:spPr>
        <p:txBody>
          <a:bodyPr>
            <a:noAutofit/>
          </a:bodyPr>
          <a:lstStyle/>
          <a:p>
            <a:r>
              <a:rPr lang="en-US" sz="7200" dirty="0"/>
              <a:t>2021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063AB-1C68-4037-9E1B-4E22EE00D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sz="12000" i="1" dirty="0"/>
              <a:t>We love, because He first </a:t>
            </a:r>
            <a:r>
              <a:rPr lang="en-US" sz="12000" i="1" u="sng" dirty="0"/>
              <a:t>loved us</a:t>
            </a:r>
            <a:r>
              <a:rPr lang="en-US" sz="12000" i="1" dirty="0"/>
              <a:t>.</a:t>
            </a:r>
          </a:p>
          <a:p>
            <a:pPr marL="0" indent="0" algn="ctr">
              <a:buNone/>
            </a:pPr>
            <a:r>
              <a:rPr lang="en-US" sz="7200" i="1" dirty="0"/>
              <a:t>I John 4:19</a:t>
            </a:r>
          </a:p>
          <a:p>
            <a:pPr marL="0" indent="0" algn="ctr">
              <a:buNone/>
            </a:pPr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39940298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B6CEA-D952-4078-A416-7A3D1433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ANNUAL ELDER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B4AD8-A766-4092-A6A8-D2BD96E96D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70000" y="2189583"/>
            <a:ext cx="21844000" cy="1016000"/>
          </a:xfrm>
        </p:spPr>
        <p:txBody>
          <a:bodyPr>
            <a:noAutofit/>
          </a:bodyPr>
          <a:lstStyle/>
          <a:p>
            <a:r>
              <a:rPr lang="en-US" sz="7200" dirty="0"/>
              <a:t>2021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063AB-1C68-4037-9E1B-4E22EE00D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sz="12000" i="1" dirty="0"/>
              <a:t>We love, because He first </a:t>
            </a:r>
            <a:r>
              <a:rPr lang="en-US" sz="12000" i="1" u="sng" dirty="0"/>
              <a:t>loved us</a:t>
            </a:r>
            <a:r>
              <a:rPr lang="en-US" sz="12000" i="1" dirty="0"/>
              <a:t>.</a:t>
            </a:r>
          </a:p>
          <a:p>
            <a:pPr marL="0" indent="0" algn="ctr">
              <a:buNone/>
            </a:pPr>
            <a:r>
              <a:rPr lang="en-US" sz="7200" i="1" dirty="0"/>
              <a:t>I John 4:19</a:t>
            </a:r>
          </a:p>
          <a:p>
            <a:pPr marL="0" indent="0" algn="ctr">
              <a:buNone/>
            </a:pPr>
            <a:endParaRPr lang="en-US" sz="7200" i="1" dirty="0"/>
          </a:p>
          <a:p>
            <a:pPr marL="0" indent="0" algn="ctr">
              <a:buNone/>
            </a:pPr>
            <a:r>
              <a:rPr lang="en-US" sz="7200" i="1" dirty="0"/>
              <a:t>To Love, we must grow spiritually!</a:t>
            </a:r>
          </a:p>
        </p:txBody>
      </p:sp>
    </p:spTree>
    <p:extLst>
      <p:ext uri="{BB962C8B-B14F-4D97-AF65-F5344CB8AC3E}">
        <p14:creationId xmlns:p14="http://schemas.microsoft.com/office/powerpoint/2010/main" val="36324173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4" name="Growth Cycle Segments.005.jpeg" descr="Growth Cycle Segments.00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4" name="Growth Cycle Segments.001.jpeg" descr="Growth Cycle Segments.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B6CEA-D952-4078-A416-7A3D1433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1003300"/>
            <a:ext cx="21844000" cy="1557437"/>
          </a:xfrm>
        </p:spPr>
        <p:txBody>
          <a:bodyPr>
            <a:normAutofit/>
          </a:bodyPr>
          <a:lstStyle/>
          <a:p>
            <a:r>
              <a:rPr lang="en-US" sz="9600" dirty="0"/>
              <a:t>ANNUAL ELDER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B4AD8-A766-4092-A6A8-D2BD96E96D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70000" y="2189583"/>
            <a:ext cx="21844000" cy="1016000"/>
          </a:xfrm>
        </p:spPr>
        <p:txBody>
          <a:bodyPr>
            <a:noAutofit/>
          </a:bodyPr>
          <a:lstStyle/>
          <a:p>
            <a:r>
              <a:rPr lang="en-US" sz="7200" dirty="0"/>
              <a:t>2021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063AB-1C68-4037-9E1B-4E22EE00D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John 4:24 God is Spirit, and those who </a:t>
            </a:r>
            <a:r>
              <a:rPr lang="en-US" sz="7200" i="1" u="sng" dirty="0"/>
              <a:t>worship Him </a:t>
            </a:r>
            <a:r>
              <a:rPr lang="en-US" sz="7200" dirty="0"/>
              <a:t>must worship in spirit and truth.</a:t>
            </a:r>
          </a:p>
          <a:p>
            <a:pPr marL="0" indent="0">
              <a:buNone/>
            </a:pPr>
            <a:endParaRPr lang="en-US" sz="7200" dirty="0"/>
          </a:p>
          <a:p>
            <a:r>
              <a:rPr lang="en-US" sz="7200" dirty="0"/>
              <a:t>Ionizer</a:t>
            </a:r>
          </a:p>
          <a:p>
            <a:endParaRPr lang="en-US" sz="7200" dirty="0"/>
          </a:p>
          <a:p>
            <a:r>
              <a:rPr lang="en-US" sz="7200" dirty="0"/>
              <a:t>Dwayne Gandy</a:t>
            </a:r>
          </a:p>
        </p:txBody>
      </p:sp>
      <p:pic>
        <p:nvPicPr>
          <p:cNvPr id="6" name="Growth Cycle Segments.001.jpeg" descr="Growth Cycle Segments.001.jpeg">
            <a:extLst>
              <a:ext uri="{FF2B5EF4-FFF2-40B4-BE49-F238E27FC236}">
                <a16:creationId xmlns:a16="http://schemas.microsoft.com/office/drawing/2014/main" id="{41121644-9FD7-40FC-BE70-1E9687A98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0" y="444501"/>
            <a:ext cx="4064000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rowth Cycle Segments.001.jpeg" descr="Growth Cycle Segments.001.jpeg">
            <a:extLst>
              <a:ext uri="{FF2B5EF4-FFF2-40B4-BE49-F238E27FC236}">
                <a16:creationId xmlns:a16="http://schemas.microsoft.com/office/drawing/2014/main" id="{2CA2C6EB-7E2F-4DFD-99A1-FAE0200C4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39018"/>
            <a:ext cx="4064000" cy="228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600303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9" name="Growth Cycle Segments.002.jpeg" descr="Growth Cycle Segments.00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B6CEA-D952-4078-A416-7A3D1433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1003300"/>
            <a:ext cx="21844000" cy="1557437"/>
          </a:xfrm>
        </p:spPr>
        <p:txBody>
          <a:bodyPr>
            <a:normAutofit/>
          </a:bodyPr>
          <a:lstStyle/>
          <a:p>
            <a:r>
              <a:rPr lang="en-US" sz="9600" dirty="0"/>
              <a:t>ANNUAL ELDER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B4AD8-A766-4092-A6A8-D2BD96E96D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70000" y="2189583"/>
            <a:ext cx="21844000" cy="1016000"/>
          </a:xfrm>
        </p:spPr>
        <p:txBody>
          <a:bodyPr>
            <a:noAutofit/>
          </a:bodyPr>
          <a:lstStyle/>
          <a:p>
            <a:r>
              <a:rPr lang="en-US" sz="7200" dirty="0"/>
              <a:t>2021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063AB-1C68-4037-9E1B-4E22EE00D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2 Timothy 2:15 Be diligent to present yourself approved to God as a worker who does not need to be ashamed, accurately </a:t>
            </a:r>
            <a:r>
              <a:rPr lang="en-US" sz="7200" u="sng" dirty="0"/>
              <a:t>handling the word </a:t>
            </a:r>
            <a:r>
              <a:rPr lang="en-US" sz="7200" dirty="0"/>
              <a:t>of truth.</a:t>
            </a:r>
          </a:p>
          <a:p>
            <a:r>
              <a:rPr lang="en-US" sz="7200" dirty="0"/>
              <a:t>Prepare for 2022 Bible study materials</a:t>
            </a:r>
          </a:p>
          <a:p>
            <a:endParaRPr lang="en-US" sz="7200" dirty="0"/>
          </a:p>
          <a:p>
            <a:r>
              <a:rPr lang="en-US" sz="7200" dirty="0"/>
              <a:t>Dwayne Gandy</a:t>
            </a:r>
          </a:p>
        </p:txBody>
      </p:sp>
      <p:pic>
        <p:nvPicPr>
          <p:cNvPr id="6" name="Growth Cycle Segments.001.jpeg" descr="Growth Cycle Segments.001.jpeg">
            <a:extLst>
              <a:ext uri="{FF2B5EF4-FFF2-40B4-BE49-F238E27FC236}">
                <a16:creationId xmlns:a16="http://schemas.microsoft.com/office/drawing/2014/main" id="{41121644-9FD7-40FC-BE70-1E9687A98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0" y="444501"/>
            <a:ext cx="4064000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rowth Cycle Segments.001.jpeg" descr="Growth Cycle Segments.001.jpeg">
            <a:extLst>
              <a:ext uri="{FF2B5EF4-FFF2-40B4-BE49-F238E27FC236}">
                <a16:creationId xmlns:a16="http://schemas.microsoft.com/office/drawing/2014/main" id="{2CA2C6EB-7E2F-4DFD-99A1-FAE0200C4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39018"/>
            <a:ext cx="4064000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rowth Cycle Segments.002.jpeg" descr="Growth Cycle Segments.002.jpeg">
            <a:extLst>
              <a:ext uri="{FF2B5EF4-FFF2-40B4-BE49-F238E27FC236}">
                <a16:creationId xmlns:a16="http://schemas.microsoft.com/office/drawing/2014/main" id="{346283A4-6D57-4DE6-935E-40E228CF8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3143"/>
            <a:ext cx="4142792" cy="2330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rowth Cycle Segments.002.jpeg" descr="Growth Cycle Segments.002.jpeg">
            <a:extLst>
              <a:ext uri="{FF2B5EF4-FFF2-40B4-BE49-F238E27FC236}">
                <a16:creationId xmlns:a16="http://schemas.microsoft.com/office/drawing/2014/main" id="{5D479D4C-BB18-4C42-B280-E156450C5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0604" y="422341"/>
            <a:ext cx="4142792" cy="2330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8303398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4" name="Growth Cycle Segments.003.jpeg" descr="Growth Cycle Segments.00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168</Words>
  <Application>Microsoft Office PowerPoint</Application>
  <PresentationFormat>Custom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Graphik</vt:lpstr>
      <vt:lpstr>Graphik Medium</vt:lpstr>
      <vt:lpstr>Graphik Semibold</vt:lpstr>
      <vt:lpstr>Helvetica Neue</vt:lpstr>
      <vt:lpstr>31_ColorGradientLight</vt:lpstr>
      <vt:lpstr>ANNUAL ELDER PRESENTATION</vt:lpstr>
      <vt:lpstr>ANNUAL ELDER PRESENTATION</vt:lpstr>
      <vt:lpstr>ANNUAL ELDER PRESENTATION</vt:lpstr>
      <vt:lpstr>PowerPoint Presentation</vt:lpstr>
      <vt:lpstr>PowerPoint Presentation</vt:lpstr>
      <vt:lpstr>ANNUAL ELDER PRESENTATION</vt:lpstr>
      <vt:lpstr>PowerPoint Presentation</vt:lpstr>
      <vt:lpstr>ANNUAL ELDER PRESENTATION</vt:lpstr>
      <vt:lpstr>PowerPoint Presentation</vt:lpstr>
      <vt:lpstr>ANNUAL ELDER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ELDER PRESENTATION</dc:title>
  <dc:creator>Joe Rimmer</dc:creator>
  <cp:lastModifiedBy>Joe Rimmer</cp:lastModifiedBy>
  <cp:revision>8</cp:revision>
  <dcterms:modified xsi:type="dcterms:W3CDTF">2021-01-24T01:12:29Z</dcterms:modified>
</cp:coreProperties>
</file>