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475F"/>
    <a:srgbClr val="12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93C1E2-E698-471C-96D5-8D218344B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r>
              <a:rPr lang="en-US"/>
              <a:t>  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44F53-5467-4BA2-B9F4-DF82E8C329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6D221-9947-4340-981C-7058EC1F8A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8041B-35FB-4472-A174-5C5FBB1500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5B87B-6E58-4127-B3C4-09B2449B71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140F5-8DF8-4678-8D74-56EF7C70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0615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r>
              <a:rPr lang="en-US"/>
              <a:t>  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C710-E59C-4379-B813-87154A697BB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0985E-930B-455F-A894-FB661E61E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803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88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2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9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8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2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1066800"/>
            <a:ext cx="10922000" cy="508000"/>
          </a:xfrm>
          <a:prstGeom prst="rect">
            <a:avLst/>
          </a:prstGeom>
        </p:spPr>
        <p:txBody>
          <a:bodyPr/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27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1349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3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2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7981" y="6160869"/>
            <a:ext cx="276038" cy="646331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  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36038F-905C-4025-A05B-D77B3DB401C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A6273E4-119B-41AB-BA08-B7847FED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06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861F6-A4EC-42E2-8DB0-72A60B24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2753" y="6530201"/>
            <a:ext cx="306494" cy="276999"/>
          </a:xfrm>
        </p:spPr>
        <p:txBody>
          <a:bodyPr wrap="none" anchor="b" anchorCtr="1">
            <a:spAutoFit/>
          </a:bodyPr>
          <a:lstStyle/>
          <a:p>
            <a:r>
              <a:rPr lang="en-US"/>
              <a:t>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B5E09-C1FE-4E52-9F42-0673611E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7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spc="300" dirty="0"/>
              <a:t>2020</a:t>
            </a:r>
            <a:br>
              <a:rPr lang="en-US" sz="8000" spc="300" dirty="0"/>
            </a:br>
            <a:r>
              <a:rPr lang="en-US" sz="8000" spc="300" dirty="0"/>
              <a:t>Year in Review</a:t>
            </a:r>
          </a:p>
        </p:txBody>
      </p:sp>
    </p:spTree>
    <p:extLst>
      <p:ext uri="{BB962C8B-B14F-4D97-AF65-F5344CB8AC3E}">
        <p14:creationId xmlns:p14="http://schemas.microsoft.com/office/powerpoint/2010/main" val="32296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F04C3-9911-41C6-ACC7-5A5BDF02E932}"/>
              </a:ext>
            </a:extLst>
          </p:cNvPr>
          <p:cNvSpPr txBox="1"/>
          <p:nvPr/>
        </p:nvSpPr>
        <p:spPr>
          <a:xfrm>
            <a:off x="2062513" y="319596"/>
            <a:ext cx="7653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Plans and Goals of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EB466-DFBC-427C-8909-92273FEDA44B}"/>
              </a:ext>
            </a:extLst>
          </p:cNvPr>
          <p:cNvSpPr txBox="1"/>
          <p:nvPr/>
        </p:nvSpPr>
        <p:spPr>
          <a:xfrm>
            <a:off x="1323133" y="1642369"/>
            <a:ext cx="91320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James 4:13 Come now, you who say, “Today or tomorrow we will go into such and such a town and spend a year there and trade and make a profit”— 14 yet you do not know what tomorrow will bring. What is your life? For you are a mist that appears for a little time and then vanishes. 15 Instead you ought to say, “If the Lord wills, we will live and do this or that.”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FA6C-690F-4952-A60C-57352F9C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843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29EA3E-0FE0-4184-B8B2-42601E2E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498600"/>
            <a:ext cx="4781550" cy="4781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0C7A4-664C-4881-A88F-87202613DC20}"/>
              </a:ext>
            </a:extLst>
          </p:cNvPr>
          <p:cNvSpPr txBox="1"/>
          <p:nvPr/>
        </p:nvSpPr>
        <p:spPr>
          <a:xfrm>
            <a:off x="3719484" y="319596"/>
            <a:ext cx="4753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 Worthy Goal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94BC90-A910-485F-9EC1-34954D9F1802}"/>
              </a:ext>
            </a:extLst>
          </p:cNvPr>
          <p:cNvSpPr txBox="1"/>
          <p:nvPr/>
        </p:nvSpPr>
        <p:spPr>
          <a:xfrm>
            <a:off x="1322772" y="1686757"/>
            <a:ext cx="62584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Community Evangelism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House 2 House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Building Renovation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Second Preacher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Additional Elder(s)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BCBB6-695B-47B0-A73C-C4D45C1D9540}"/>
              </a:ext>
            </a:extLst>
          </p:cNvPr>
          <p:cNvSpPr txBox="1"/>
          <p:nvPr/>
        </p:nvSpPr>
        <p:spPr>
          <a:xfrm>
            <a:off x="2269343" y="319596"/>
            <a:ext cx="7653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Plans and Goals of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CFBDE-A8B8-4F91-8DD2-A67C18AE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8343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1CBAC-76A9-4A3B-BFB1-44D0240B4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339" y="1570095"/>
            <a:ext cx="7051322" cy="4700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56B992-0B99-4720-B005-D1F91A24F05C}"/>
              </a:ext>
            </a:extLst>
          </p:cNvPr>
          <p:cNvSpPr txBox="1"/>
          <p:nvPr/>
        </p:nvSpPr>
        <p:spPr>
          <a:xfrm>
            <a:off x="2348083" y="319596"/>
            <a:ext cx="7495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Putting 2020 Behind 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EC063-F5C5-44F5-96D1-E7CC199B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063231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44</TotalTime>
  <Words>127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Graphik Medium</vt:lpstr>
      <vt:lpstr>Depth</vt:lpstr>
      <vt:lpstr>2020 Year in Review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Year in Review</dc:title>
  <dc:creator>johunt</dc:creator>
  <cp:keywords/>
  <cp:lastModifiedBy>johunt</cp:lastModifiedBy>
  <cp:revision>6</cp:revision>
  <dcterms:created xsi:type="dcterms:W3CDTF">2021-01-23T21:30:28Z</dcterms:created>
  <dcterms:modified xsi:type="dcterms:W3CDTF">2021-01-23T22:14:38Z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ACCT03\johunt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ExpCountry">
    <vt:lpwstr/>
  </property>
  <property fmtid="{D5CDD505-2E9C-101B-9397-08002B2CF9AE}" pid="13" name="TextBoxAndDropdownValues">
    <vt:lpwstr/>
  </property>
</Properties>
</file>