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79" r:id="rId2"/>
    <p:sldId id="278" r:id="rId3"/>
    <p:sldId id="256" r:id="rId4"/>
    <p:sldId id="259" r:id="rId5"/>
    <p:sldId id="260" r:id="rId6"/>
    <p:sldId id="261" r:id="rId7"/>
    <p:sldId id="27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1D7B64-B7C9-EE43-9A0C-8D7F2A225A7B}">
          <p14:sldIdLst>
            <p14:sldId id="279"/>
            <p14:sldId id="278"/>
            <p14:sldId id="256"/>
          </p14:sldIdLst>
        </p14:section>
        <p14:section name="Untitled Section" id="{82A95C63-5803-1A45-9099-45FD867D3186}">
          <p14:sldIdLst>
            <p14:sldId id="259"/>
            <p14:sldId id="260"/>
            <p14:sldId id="261"/>
            <p14:sldId id="273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80"/>
            <p14:sldId id="272"/>
            <p14:sldId id="274"/>
            <p14:sldId id="276"/>
            <p14:sldId id="27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bert Hinely" initials="HH" lastIdx="1" clrIdx="0">
    <p:extLst>
      <p:ext uri="{19B8F6BF-5375-455C-9EA6-DF929625EA0E}">
        <p15:presenceInfo xmlns:p15="http://schemas.microsoft.com/office/powerpoint/2012/main" userId="b05286715f753e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1776F-C55E-1141-9410-94DEAED27B6D}" v="2" dt="2021-01-24T04:34:14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ert Hinely" userId="b05286715f753e87" providerId="LiveId" clId="{8651776F-C55E-1141-9410-94DEAED27B6D}"/>
    <pc:docChg chg="addSld modSld sldOrd modSection">
      <pc:chgData name="Herbert Hinely" userId="b05286715f753e87" providerId="LiveId" clId="{8651776F-C55E-1141-9410-94DEAED27B6D}" dt="2021-01-24T04:44:50.066" v="111" actId="20577"/>
      <pc:docMkLst>
        <pc:docMk/>
      </pc:docMkLst>
      <pc:sldChg chg="addSp modSp new mod ord">
        <pc:chgData name="Herbert Hinely" userId="b05286715f753e87" providerId="LiveId" clId="{8651776F-C55E-1141-9410-94DEAED27B6D}" dt="2021-01-24T04:33:30.877" v="3" actId="22711"/>
        <pc:sldMkLst>
          <pc:docMk/>
          <pc:sldMk cId="2757332754" sldId="278"/>
        </pc:sldMkLst>
        <pc:picChg chg="add mod">
          <ac:chgData name="Herbert Hinely" userId="b05286715f753e87" providerId="LiveId" clId="{8651776F-C55E-1141-9410-94DEAED27B6D}" dt="2021-01-24T04:33:30.877" v="3" actId="22711"/>
          <ac:picMkLst>
            <pc:docMk/>
            <pc:sldMk cId="2757332754" sldId="278"/>
            <ac:picMk id="4" creationId="{F5FB7D61-9CB1-4C49-B26E-62D1B30DBE3C}"/>
          </ac:picMkLst>
        </pc:picChg>
      </pc:sldChg>
      <pc:sldChg chg="addSp modSp new mod ord">
        <pc:chgData name="Herbert Hinely" userId="b05286715f753e87" providerId="LiveId" clId="{8651776F-C55E-1141-9410-94DEAED27B6D}" dt="2021-01-24T04:35:06.700" v="7" actId="22711"/>
        <pc:sldMkLst>
          <pc:docMk/>
          <pc:sldMk cId="347264682" sldId="279"/>
        </pc:sldMkLst>
        <pc:picChg chg="add mod">
          <ac:chgData name="Herbert Hinely" userId="b05286715f753e87" providerId="LiveId" clId="{8651776F-C55E-1141-9410-94DEAED27B6D}" dt="2021-01-24T04:35:06.700" v="7" actId="22711"/>
          <ac:picMkLst>
            <pc:docMk/>
            <pc:sldMk cId="347264682" sldId="279"/>
            <ac:picMk id="4" creationId="{2DB3A76F-A266-684D-9ED9-D7B10A86DDD2}"/>
          </ac:picMkLst>
        </pc:picChg>
      </pc:sldChg>
      <pc:sldChg chg="modSp add mod">
        <pc:chgData name="Herbert Hinely" userId="b05286715f753e87" providerId="LiveId" clId="{8651776F-C55E-1141-9410-94DEAED27B6D}" dt="2021-01-24T04:44:50.066" v="111" actId="20577"/>
        <pc:sldMkLst>
          <pc:docMk/>
          <pc:sldMk cId="4281159989" sldId="280"/>
        </pc:sldMkLst>
        <pc:spChg chg="mod">
          <ac:chgData name="Herbert Hinely" userId="b05286715f753e87" providerId="LiveId" clId="{8651776F-C55E-1141-9410-94DEAED27B6D}" dt="2021-01-24T04:44:50.066" v="111" actId="20577"/>
          <ac:spMkLst>
            <pc:docMk/>
            <pc:sldMk cId="4281159989" sldId="280"/>
            <ac:spMk id="2" creationId="{2C1518E2-C5A5-5C4A-9EE3-CF1B32AAF883}"/>
          </ac:spMkLst>
        </pc:spChg>
        <pc:spChg chg="mod">
          <ac:chgData name="Herbert Hinely" userId="b05286715f753e87" providerId="LiveId" clId="{8651776F-C55E-1141-9410-94DEAED27B6D}" dt="2021-01-24T04:44:07.494" v="87" actId="20577"/>
          <ac:spMkLst>
            <pc:docMk/>
            <pc:sldMk cId="4281159989" sldId="280"/>
            <ac:spMk id="10" creationId="{A6740D48-C361-8840-A698-0FB6BCC3BB28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3T20:33:32.790" idx="1">
    <p:pos x="7680" y="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1/23/21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2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1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3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2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9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1/23/21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6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46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4D91-983F-7942-87CC-277F704C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DE733-AA9C-404D-81C4-EDB29B90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owth Cycle Segments.006.jpeg" descr="Growth Cycle Segments.006.jpeg">
            <a:extLst>
              <a:ext uri="{FF2B5EF4-FFF2-40B4-BE49-F238E27FC236}">
                <a16:creationId xmlns:a16="http://schemas.microsoft.com/office/drawing/2014/main" id="{2DB3A76F-A266-684D-9ED9-D7B10A86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#2 RTL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EvangelismGroups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Why-Motivate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Reg Meetings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Meeting outline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#3 RTL</a:t>
            </a:r>
            <a:b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 Tools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Why? The Lost There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Who Will Do It?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8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#3 RTL</a:t>
            </a:r>
            <a:b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 Tools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New Second Website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Contact the Contacts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0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#3 RTL </a:t>
            </a:r>
            <a:b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 Tools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Facebook Ads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Contact the Contacts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#4 RTL Storytelling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Dwayne Gandy knows how 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More Contacts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6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#5 RTL – </a:t>
            </a:r>
            <a:b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Cranes Roost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Brian Messerli knows how 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More Contacts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#6 RTL </a:t>
            </a:r>
            <a:b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Heart To Heart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Conventional Mailings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New Residents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88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#7 RTL What you </a:t>
            </a:r>
            <a:r>
              <a:rPr lang="en-US" sz="7200">
                <a:solidFill>
                  <a:schemeClr val="tx1">
                    <a:lumMod val="85000"/>
                    <a:lumOff val="15000"/>
                  </a:schemeClr>
                </a:solidFill>
              </a:rPr>
              <a:t>do personally?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In your family?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In your neighborhood?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RTL Sowing seed on good ground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700" dirty="0"/>
              <a:t>“one who hears the word &amp; understands </a:t>
            </a:r>
            <a:r>
              <a:rPr lang="en-US" sz="7200" dirty="0"/>
              <a:t>&amp; </a:t>
            </a:r>
            <a:r>
              <a:rPr lang="en-US" sz="7700" dirty="0"/>
              <a:t>bears fruit</a:t>
            </a:r>
            <a:r>
              <a:rPr lang="en-US" sz="7200" dirty="0"/>
              <a:t>” </a:t>
            </a:r>
            <a:r>
              <a:rPr lang="en-US" sz="5700" dirty="0"/>
              <a:t>Matt 13:23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1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RTL Sowing 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SEED </a:t>
            </a:r>
            <a:br>
              <a:rPr lang="en-US" sz="3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6600" dirty="0"/>
              <a:t>Rejoice in </a:t>
            </a:r>
            <a:r>
              <a:rPr lang="en-US" sz="6600" b="1" dirty="0"/>
              <a:t>hope</a:t>
            </a:r>
            <a:r>
              <a:rPr lang="en-US" sz="6600" dirty="0"/>
              <a:t>, be patient in tribulation, be constant in prayer.</a:t>
            </a:r>
          </a:p>
          <a:p>
            <a:pPr>
              <a:lnSpc>
                <a:spcPct val="100000"/>
              </a:lnSpc>
            </a:pPr>
            <a:endParaRPr lang="en-US" sz="5700" dirty="0"/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65E2-6DB7-C445-98B0-C2DBD161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B559C-51AF-1A4B-9BA9-E96F4D920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owth Cycle Segments.004.jpeg" descr="Growth Cycle Segments.004.jpeg">
            <a:extLst>
              <a:ext uri="{FF2B5EF4-FFF2-40B4-BE49-F238E27FC236}">
                <a16:creationId xmlns:a16="http://schemas.microsoft.com/office/drawing/2014/main" id="{F5FB7D61-9CB1-4C49-B26E-62D1B30DB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32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168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0"/>
              <a:t>We serve the God of Hope Romans 15</a:t>
            </a:r>
            <a:br>
              <a:rPr lang="en-US" sz="4200" b="0"/>
            </a:br>
            <a:endParaRPr lang="en-US" sz="4200" b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181972"/>
            <a:ext cx="9517450" cy="6389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spc="80"/>
              <a:t>. May the God of </a:t>
            </a:r>
            <a:r>
              <a:rPr lang="en-US" sz="1700" b="1" spc="80"/>
              <a:t>hope</a:t>
            </a:r>
            <a:r>
              <a:rPr lang="en-US" sz="1700" spc="80"/>
              <a:t> fill you with all joy and peace in believing, so that by the power of the Holy Spirit you may abound in </a:t>
            </a:r>
            <a:r>
              <a:rPr lang="en-US" sz="1700" b="1" spc="80"/>
              <a:t>hope</a:t>
            </a:r>
            <a:r>
              <a:rPr lang="en-US" sz="1700" spc="80"/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700" spc="8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40" r="3" b="23045"/>
          <a:stretch/>
        </p:blipFill>
        <p:spPr>
          <a:xfrm>
            <a:off x="3116580" y="1395172"/>
            <a:ext cx="5969424" cy="21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0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78" b="6100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0">
                <a:solidFill>
                  <a:schemeClr val="tx1"/>
                </a:solidFill>
              </a:rPr>
              <a:t>We serve the God of Hope Romans 15</a:t>
            </a:r>
            <a:br>
              <a:rPr lang="en-US" sz="3100" b="0">
                <a:solidFill>
                  <a:schemeClr val="tx1"/>
                </a:solidFill>
              </a:rPr>
            </a:br>
            <a:endParaRPr lang="en-US" sz="3100" b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spc="80">
                <a:solidFill>
                  <a:schemeClr val="tx1"/>
                </a:solidFill>
              </a:rPr>
              <a:t>. May the God of </a:t>
            </a:r>
            <a:r>
              <a:rPr lang="en-US" sz="1300" b="1" spc="80">
                <a:solidFill>
                  <a:schemeClr val="tx1"/>
                </a:solidFill>
              </a:rPr>
              <a:t>hope</a:t>
            </a:r>
            <a:r>
              <a:rPr lang="en-US" sz="1300" spc="80">
                <a:solidFill>
                  <a:schemeClr val="tx1"/>
                </a:solidFill>
              </a:rPr>
              <a:t> fill you with all joy and peace in believing, so that by the power of the Holy Spirit you may abound in </a:t>
            </a:r>
            <a:r>
              <a:rPr lang="en-US" sz="1300" b="1" spc="80">
                <a:solidFill>
                  <a:schemeClr val="tx1"/>
                </a:solidFill>
              </a:rPr>
              <a:t>hope</a:t>
            </a:r>
            <a:r>
              <a:rPr lang="en-US" sz="1300" spc="8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300" spc="8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8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150" name="Rectangle 144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2" name="Rectangle 146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300"/>
              <a:t>Reaching the Lost</a:t>
            </a:r>
            <a:br>
              <a:rPr lang="en-US" sz="6300"/>
            </a:br>
            <a:br>
              <a:rPr lang="en-US" sz="6300"/>
            </a:br>
            <a:r>
              <a:rPr lang="en-US" sz="6300"/>
              <a:t>Planting the Seed</a:t>
            </a:r>
            <a:endParaRPr lang="en-US" sz="6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E6D15-AA2F-9D4E-8F9B-FE2BA60FE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“A sower went out to sow” Matt 13:3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6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anchor="b">
            <a:normAutofit fontScale="90000"/>
          </a:bodyPr>
          <a:lstStyle/>
          <a:p>
            <a:r>
              <a:rPr lang="en-US"/>
              <a:t>Reaching Out to </a:t>
            </a:r>
            <a:br>
              <a:rPr lang="en-US"/>
            </a:br>
            <a:r>
              <a:rPr lang="en-US"/>
              <a:t>the Lost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E6D15-AA2F-9D4E-8F9B-FE2BA60FE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r>
              <a:rPr lang="en-US"/>
              <a:t>2020 in Review.            2021 Looking Ahead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559A2F69-3613-E74B-BE65-71A6A1ABC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-98834" y="-139568"/>
            <a:ext cx="12191980" cy="7135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F38D3-982B-DF47-A149-B0EC2127E5A3}"/>
              </a:ext>
            </a:extLst>
          </p:cNvPr>
          <p:cNvSpPr txBox="1"/>
          <p:nvPr/>
        </p:nvSpPr>
        <p:spPr>
          <a:xfrm>
            <a:off x="646043" y="167005"/>
            <a:ext cx="971053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/>
              <a:t>Are we sowing the seed?</a:t>
            </a:r>
          </a:p>
        </p:txBody>
      </p:sp>
    </p:spTree>
    <p:extLst>
      <p:ext uri="{BB962C8B-B14F-4D97-AF65-F5344CB8AC3E}">
        <p14:creationId xmlns:p14="http://schemas.microsoft.com/office/powerpoint/2010/main" val="2977275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59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3" name="Rectangle 161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3716860"/>
            <a:ext cx="9732773" cy="1994028"/>
          </a:xfrm>
        </p:spPr>
        <p:txBody>
          <a:bodyPr>
            <a:noAutofit/>
          </a:bodyPr>
          <a:lstStyle/>
          <a:p>
            <a:r>
              <a:rPr lang="en-US" sz="6000" dirty="0"/>
              <a:t>Hope for 2019</a:t>
            </a:r>
            <a:br>
              <a:rPr lang="en-US" sz="6000" dirty="0"/>
            </a:br>
            <a:r>
              <a:rPr lang="en-US" sz="6000" dirty="0"/>
              <a:t>PLANS FOR 2020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E6D15-AA2F-9D4E-8F9B-FE2BA60FE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765882"/>
            <a:ext cx="9517450" cy="54994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74" name="Rectangle 163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5" name="Straight Connector 165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67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69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05" r="3" b="15179"/>
          <a:stretch/>
        </p:blipFill>
        <p:spPr>
          <a:xfrm>
            <a:off x="3116580" y="1037124"/>
            <a:ext cx="5969424" cy="22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1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sz="5800" dirty="0"/>
              <a:t>VISITOR SUNDAY 2020 </a:t>
            </a:r>
            <a:br>
              <a:rPr lang="en-US" sz="5800" dirty="0"/>
            </a:br>
            <a:r>
              <a:rPr lang="en-US" sz="5800" dirty="0"/>
              <a:t>CANCELLED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E6D15-AA2F-9D4E-8F9B-FE2BA60FE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COVID 19 STRUCK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197823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59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3" name="Rectangle 161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3716860"/>
            <a:ext cx="9732773" cy="1994028"/>
          </a:xfrm>
        </p:spPr>
        <p:txBody>
          <a:bodyPr>
            <a:noAutofit/>
          </a:bodyPr>
          <a:lstStyle/>
          <a:p>
            <a:r>
              <a:rPr lang="en-US" sz="6000" dirty="0"/>
              <a:t>WE HAVE Hope &amp;</a:t>
            </a:r>
            <a:br>
              <a:rPr lang="en-US" sz="6000" dirty="0"/>
            </a:br>
            <a:r>
              <a:rPr lang="en-US" sz="6000" dirty="0"/>
              <a:t>PLANS FOR 2021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E6D15-AA2F-9D4E-8F9B-FE2BA60FE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765882"/>
            <a:ext cx="9517450" cy="54994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74" name="Rectangle 163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5" name="Straight Connector 165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67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69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05" r="3" b="15179"/>
          <a:stretch/>
        </p:blipFill>
        <p:spPr>
          <a:xfrm>
            <a:off x="3116580" y="1037124"/>
            <a:ext cx="5969424" cy="22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#1 RTL </a:t>
            </a:r>
            <a:b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Visitor Sunday</a:t>
            </a: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Sermon Plans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Invitation cards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Info Chart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4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18E2-C5A5-5C4A-9EE3-CF1B32AA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#1 RTL </a:t>
            </a:r>
            <a:b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Visitor Sunday</a:t>
            </a:r>
            <a:endParaRPr lang="en-US" sz="37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40D48-C361-8840-A698-0FB6BCC3B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Greeters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Follow up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7200" dirty="0"/>
              <a:t>Specific Goals</a:t>
            </a:r>
          </a:p>
        </p:txBody>
      </p:sp>
      <p:pic>
        <p:nvPicPr>
          <p:cNvPr id="103" name="Picture 3">
            <a:extLst>
              <a:ext uri="{FF2B5EF4-FFF2-40B4-BE49-F238E27FC236}">
                <a16:creationId xmlns:a16="http://schemas.microsoft.com/office/drawing/2014/main" id="{12C90360-0084-411C-904F-D1AFB463F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5" r="27052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0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312</Words>
  <Application>Microsoft Macintosh PowerPoint</Application>
  <PresentationFormat>Widescreen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Garamond</vt:lpstr>
      <vt:lpstr>Selawik Light</vt:lpstr>
      <vt:lpstr>Speak Pro</vt:lpstr>
      <vt:lpstr>SavonVTI</vt:lpstr>
      <vt:lpstr>PowerPoint Presentation</vt:lpstr>
      <vt:lpstr>PowerPoint Presentation</vt:lpstr>
      <vt:lpstr>Reaching the Lost  Planting the Seed</vt:lpstr>
      <vt:lpstr>Reaching Out to  the Lost </vt:lpstr>
      <vt:lpstr>Hope for 2019 PLANS FOR 2020 </vt:lpstr>
      <vt:lpstr>VISITOR SUNDAY 2020  CANCELLED</vt:lpstr>
      <vt:lpstr>WE HAVE Hope &amp; PLANS FOR 2021 </vt:lpstr>
      <vt:lpstr>#1 RTL  Visitor Sunday</vt:lpstr>
      <vt:lpstr>#1 RTL  Visitor Sunday</vt:lpstr>
      <vt:lpstr>#2 RTL EvangelismGroups </vt:lpstr>
      <vt:lpstr>#3 RTL Online Tools </vt:lpstr>
      <vt:lpstr>#3 RTL Online Tools </vt:lpstr>
      <vt:lpstr>#3 RTL  Online Tools </vt:lpstr>
      <vt:lpstr>#4 RTL Storytelling </vt:lpstr>
      <vt:lpstr>#5 RTL –  Cranes Roost </vt:lpstr>
      <vt:lpstr>#6 RTL  Heart To Heart </vt:lpstr>
      <vt:lpstr>#7 RTL What you do personally? </vt:lpstr>
      <vt:lpstr>RTL Sowing seed on good ground </vt:lpstr>
      <vt:lpstr>RTL Sowing THE SEED  </vt:lpstr>
      <vt:lpstr>We serve the God of Hope Romans 15 </vt:lpstr>
      <vt:lpstr>We serve the God of Hope Romans 15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the Lost  Planting the Seed</dc:title>
  <dc:creator>Herbert Hinely</dc:creator>
  <cp:lastModifiedBy>Herbert Hinely</cp:lastModifiedBy>
  <cp:revision>14</cp:revision>
  <cp:lastPrinted>2021-01-24T04:40:03Z</cp:lastPrinted>
  <dcterms:created xsi:type="dcterms:W3CDTF">2021-01-23T22:20:07Z</dcterms:created>
  <dcterms:modified xsi:type="dcterms:W3CDTF">2021-01-24T04:45:13Z</dcterms:modified>
</cp:coreProperties>
</file>