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4D1"/>
    <a:srgbClr val="1D00A0"/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4839F-8AA1-43BB-8A8F-787C40BFA478}" v="40" dt="2021-05-07T18:46:38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wayne Gandy" userId="b50864cff68d955d" providerId="LiveId" clId="{2964839F-8AA1-43BB-8A8F-787C40BFA478}"/>
    <pc:docChg chg="undo custSel addSld delSld modSld sldOrd">
      <pc:chgData name="Dwayne Gandy" userId="b50864cff68d955d" providerId="LiveId" clId="{2964839F-8AA1-43BB-8A8F-787C40BFA478}" dt="2021-05-07T18:49:27.836" v="224" actId="20577"/>
      <pc:docMkLst>
        <pc:docMk/>
      </pc:docMkLst>
      <pc:sldChg chg="del">
        <pc:chgData name="Dwayne Gandy" userId="b50864cff68d955d" providerId="LiveId" clId="{2964839F-8AA1-43BB-8A8F-787C40BFA478}" dt="2021-05-07T15:50:22.964" v="0" actId="47"/>
        <pc:sldMkLst>
          <pc:docMk/>
          <pc:sldMk cId="1873325291" sldId="256"/>
        </pc:sldMkLst>
      </pc:sldChg>
      <pc:sldChg chg="del">
        <pc:chgData name="Dwayne Gandy" userId="b50864cff68d955d" providerId="LiveId" clId="{2964839F-8AA1-43BB-8A8F-787C40BFA478}" dt="2021-05-07T18:00:49.227" v="122"/>
        <pc:sldMkLst>
          <pc:docMk/>
          <pc:sldMk cId="0" sldId="258"/>
        </pc:sldMkLst>
      </pc:sldChg>
      <pc:sldChg chg="del ord">
        <pc:chgData name="Dwayne Gandy" userId="b50864cff68d955d" providerId="LiveId" clId="{2964839F-8AA1-43BB-8A8F-787C40BFA478}" dt="2021-05-07T18:00:37.133" v="121" actId="47"/>
        <pc:sldMkLst>
          <pc:docMk/>
          <pc:sldMk cId="3893856719" sldId="258"/>
        </pc:sldMkLst>
      </pc:sldChg>
      <pc:sldChg chg="del">
        <pc:chgData name="Dwayne Gandy" userId="b50864cff68d955d" providerId="LiveId" clId="{2964839F-8AA1-43BB-8A8F-787C40BFA478}" dt="2021-05-07T18:00:49.227" v="122"/>
        <pc:sldMkLst>
          <pc:docMk/>
          <pc:sldMk cId="0" sldId="260"/>
        </pc:sldMkLst>
      </pc:sldChg>
      <pc:sldChg chg="del">
        <pc:chgData name="Dwayne Gandy" userId="b50864cff68d955d" providerId="LiveId" clId="{2964839F-8AA1-43BB-8A8F-787C40BFA478}" dt="2021-05-07T15:50:41.202" v="3" actId="47"/>
        <pc:sldMkLst>
          <pc:docMk/>
          <pc:sldMk cId="3743528175" sldId="260"/>
        </pc:sldMkLst>
      </pc:sldChg>
      <pc:sldChg chg="modSp mod">
        <pc:chgData name="Dwayne Gandy" userId="b50864cff68d955d" providerId="LiveId" clId="{2964839F-8AA1-43BB-8A8F-787C40BFA478}" dt="2021-05-07T15:57:23.531" v="106" actId="113"/>
        <pc:sldMkLst>
          <pc:docMk/>
          <pc:sldMk cId="1405483902" sldId="261"/>
        </pc:sldMkLst>
        <pc:spChg chg="mod">
          <ac:chgData name="Dwayne Gandy" userId="b50864cff68d955d" providerId="LiveId" clId="{2964839F-8AA1-43BB-8A8F-787C40BFA478}" dt="2021-05-07T15:57:13.690" v="105" actId="1076"/>
          <ac:spMkLst>
            <pc:docMk/>
            <pc:sldMk cId="1405483902" sldId="261"/>
            <ac:spMk id="2" creationId="{00000000-0000-0000-0000-000000000000}"/>
          </ac:spMkLst>
        </pc:spChg>
        <pc:spChg chg="mod">
          <ac:chgData name="Dwayne Gandy" userId="b50864cff68d955d" providerId="LiveId" clId="{2964839F-8AA1-43BB-8A8F-787C40BFA478}" dt="2021-05-07T15:57:23.531" v="106" actId="113"/>
          <ac:spMkLst>
            <pc:docMk/>
            <pc:sldMk cId="1405483902" sldId="261"/>
            <ac:spMk id="3" creationId="{00000000-0000-0000-0000-000000000000}"/>
          </ac:spMkLst>
        </pc:spChg>
      </pc:sldChg>
      <pc:sldChg chg="del">
        <pc:chgData name="Dwayne Gandy" userId="b50864cff68d955d" providerId="LiveId" clId="{2964839F-8AA1-43BB-8A8F-787C40BFA478}" dt="2021-05-07T15:50:49.527" v="4" actId="47"/>
        <pc:sldMkLst>
          <pc:docMk/>
          <pc:sldMk cId="920465377" sldId="262"/>
        </pc:sldMkLst>
      </pc:sldChg>
      <pc:sldChg chg="modSp add del mod modAnim">
        <pc:chgData name="Dwayne Gandy" userId="b50864cff68d955d" providerId="LiveId" clId="{2964839F-8AA1-43BB-8A8F-787C40BFA478}" dt="2021-05-07T18:03:33.732" v="136"/>
        <pc:sldMkLst>
          <pc:docMk/>
          <pc:sldMk cId="951137808" sldId="262"/>
        </pc:sldMkLst>
        <pc:spChg chg="mod">
          <ac:chgData name="Dwayne Gandy" userId="b50864cff68d955d" providerId="LiveId" clId="{2964839F-8AA1-43BB-8A8F-787C40BFA478}" dt="2021-05-07T18:03:08.493" v="135" actId="255"/>
          <ac:spMkLst>
            <pc:docMk/>
            <pc:sldMk cId="951137808" sldId="262"/>
            <ac:spMk id="3" creationId="{00000000-0000-0000-0000-000000000000}"/>
          </ac:spMkLst>
        </pc:spChg>
      </pc:sldChg>
      <pc:sldChg chg="addSp modSp del mod">
        <pc:chgData name="Dwayne Gandy" userId="b50864cff68d955d" providerId="LiveId" clId="{2964839F-8AA1-43BB-8A8F-787C40BFA478}" dt="2021-05-07T18:00:35.077" v="120" actId="47"/>
        <pc:sldMkLst>
          <pc:docMk/>
          <pc:sldMk cId="544258191" sldId="263"/>
        </pc:sldMkLst>
        <pc:spChg chg="mod">
          <ac:chgData name="Dwayne Gandy" userId="b50864cff68d955d" providerId="LiveId" clId="{2964839F-8AA1-43BB-8A8F-787C40BFA478}" dt="2021-05-07T15:56:35.591" v="100" actId="21"/>
          <ac:spMkLst>
            <pc:docMk/>
            <pc:sldMk cId="544258191" sldId="263"/>
            <ac:spMk id="2" creationId="{00000000-0000-0000-0000-000000000000}"/>
          </ac:spMkLst>
        </pc:spChg>
        <pc:spChg chg="add mod">
          <ac:chgData name="Dwayne Gandy" userId="b50864cff68d955d" providerId="LiveId" clId="{2964839F-8AA1-43BB-8A8F-787C40BFA478}" dt="2021-05-07T15:56:18.089" v="99" actId="113"/>
          <ac:spMkLst>
            <pc:docMk/>
            <pc:sldMk cId="544258191" sldId="263"/>
            <ac:spMk id="3" creationId="{12B59B7F-69E1-44F7-8B3E-EA9C927AADFB}"/>
          </ac:spMkLst>
        </pc:spChg>
      </pc:sldChg>
      <pc:sldChg chg="modSp add del mod modAnim">
        <pc:chgData name="Dwayne Gandy" userId="b50864cff68d955d" providerId="LiveId" clId="{2964839F-8AA1-43BB-8A8F-787C40BFA478}" dt="2021-05-07T18:11:50.016" v="159" actId="255"/>
        <pc:sldMkLst>
          <pc:docMk/>
          <pc:sldMk cId="629926435" sldId="263"/>
        </pc:sldMkLst>
        <pc:spChg chg="mod">
          <ac:chgData name="Dwayne Gandy" userId="b50864cff68d955d" providerId="LiveId" clId="{2964839F-8AA1-43BB-8A8F-787C40BFA478}" dt="2021-05-07T18:11:50.016" v="159" actId="255"/>
          <ac:spMkLst>
            <pc:docMk/>
            <pc:sldMk cId="629926435" sldId="263"/>
            <ac:spMk id="3" creationId="{00000000-0000-0000-0000-000000000000}"/>
          </ac:spMkLst>
        </pc:spChg>
      </pc:sldChg>
      <pc:sldChg chg="modSp add del mod modClrScheme modAnim chgLayout">
        <pc:chgData name="Dwayne Gandy" userId="b50864cff68d955d" providerId="LiveId" clId="{2964839F-8AA1-43BB-8A8F-787C40BFA478}" dt="2021-05-07T18:41:30.675" v="174" actId="27636"/>
        <pc:sldMkLst>
          <pc:docMk/>
          <pc:sldMk cId="3633982016" sldId="264"/>
        </pc:sldMkLst>
        <pc:spChg chg="mod">
          <ac:chgData name="Dwayne Gandy" userId="b50864cff68d955d" providerId="LiveId" clId="{2964839F-8AA1-43BB-8A8F-787C40BFA478}" dt="2021-05-07T18:41:30.675" v="174" actId="27636"/>
          <ac:spMkLst>
            <pc:docMk/>
            <pc:sldMk cId="3633982016" sldId="264"/>
            <ac:spMk id="3" creationId="{00000000-0000-0000-0000-000000000000}"/>
          </ac:spMkLst>
        </pc:spChg>
        <pc:spChg chg="mod ord">
          <ac:chgData name="Dwayne Gandy" userId="b50864cff68d955d" providerId="LiveId" clId="{2964839F-8AA1-43BB-8A8F-787C40BFA478}" dt="2021-05-07T18:00:08.301" v="114" actId="700"/>
          <ac:spMkLst>
            <pc:docMk/>
            <pc:sldMk cId="3633982016" sldId="264"/>
            <ac:spMk id="4098" creationId="{9EA2C4EE-49F8-4D7D-AAD5-FFE24DE86E12}"/>
          </ac:spMkLst>
        </pc:spChg>
        <pc:spChg chg="mod ord">
          <ac:chgData name="Dwayne Gandy" userId="b50864cff68d955d" providerId="LiveId" clId="{2964839F-8AA1-43BB-8A8F-787C40BFA478}" dt="2021-05-07T18:00:18.268" v="117" actId="12"/>
          <ac:spMkLst>
            <pc:docMk/>
            <pc:sldMk cId="3633982016" sldId="264"/>
            <ac:spMk id="4099" creationId="{7FCEA95F-79BB-439D-9770-B1D03D763ACD}"/>
          </ac:spMkLst>
        </pc:spChg>
      </pc:sldChg>
      <pc:sldChg chg="modSp add del mod modAnim">
        <pc:chgData name="Dwayne Gandy" userId="b50864cff68d955d" providerId="LiveId" clId="{2964839F-8AA1-43BB-8A8F-787C40BFA478}" dt="2021-05-07T18:46:38.743" v="188" actId="20577"/>
        <pc:sldMkLst>
          <pc:docMk/>
          <pc:sldMk cId="3607945263" sldId="265"/>
        </pc:sldMkLst>
        <pc:spChg chg="mod">
          <ac:chgData name="Dwayne Gandy" userId="b50864cff68d955d" providerId="LiveId" clId="{2964839F-8AA1-43BB-8A8F-787C40BFA478}" dt="2021-05-07T18:46:38.743" v="188" actId="20577"/>
          <ac:spMkLst>
            <pc:docMk/>
            <pc:sldMk cId="3607945263" sldId="265"/>
            <ac:spMk id="3" creationId="{00000000-0000-0000-0000-000000000000}"/>
          </ac:spMkLst>
        </pc:spChg>
        <pc:spChg chg="mod">
          <ac:chgData name="Dwayne Gandy" userId="b50864cff68d955d" providerId="LiveId" clId="{2964839F-8AA1-43BB-8A8F-787C40BFA478}" dt="2021-05-07T18:00:17.140" v="115" actId="12"/>
          <ac:spMkLst>
            <pc:docMk/>
            <pc:sldMk cId="3607945263" sldId="265"/>
            <ac:spMk id="5123" creationId="{460C53AF-E4FB-4E68-8118-32E910E1200D}"/>
          </ac:spMkLst>
        </pc:spChg>
      </pc:sldChg>
      <pc:sldChg chg="modSp add del mod">
        <pc:chgData name="Dwayne Gandy" userId="b50864cff68d955d" providerId="LiveId" clId="{2964839F-8AA1-43BB-8A8F-787C40BFA478}" dt="2021-05-07T18:48:14.443" v="198" actId="120"/>
        <pc:sldMkLst>
          <pc:docMk/>
          <pc:sldMk cId="2232601803" sldId="266"/>
        </pc:sldMkLst>
        <pc:spChg chg="mod">
          <ac:chgData name="Dwayne Gandy" userId="b50864cff68d955d" providerId="LiveId" clId="{2964839F-8AA1-43BB-8A8F-787C40BFA478}" dt="2021-05-07T18:48:14.443" v="198" actId="120"/>
          <ac:spMkLst>
            <pc:docMk/>
            <pc:sldMk cId="2232601803" sldId="266"/>
            <ac:spMk id="3" creationId="{00000000-0000-0000-0000-000000000000}"/>
          </ac:spMkLst>
        </pc:spChg>
      </pc:sldChg>
      <pc:sldChg chg="modSp add del mod">
        <pc:chgData name="Dwayne Gandy" userId="b50864cff68d955d" providerId="LiveId" clId="{2964839F-8AA1-43BB-8A8F-787C40BFA478}" dt="2021-05-07T18:49:27.836" v="224" actId="20577"/>
        <pc:sldMkLst>
          <pc:docMk/>
          <pc:sldMk cId="3222506563" sldId="267"/>
        </pc:sldMkLst>
        <pc:spChg chg="mod">
          <ac:chgData name="Dwayne Gandy" userId="b50864cff68d955d" providerId="LiveId" clId="{2964839F-8AA1-43BB-8A8F-787C40BFA478}" dt="2021-05-07T18:49:27.836" v="224" actId="20577"/>
          <ac:spMkLst>
            <pc:docMk/>
            <pc:sldMk cId="3222506563" sldId="267"/>
            <ac:spMk id="3" creationId="{00000000-0000-0000-0000-000000000000}"/>
          </ac:spMkLst>
        </pc:spChg>
      </pc:sldChg>
      <pc:sldChg chg="del">
        <pc:chgData name="Dwayne Gandy" userId="b50864cff68d955d" providerId="LiveId" clId="{2964839F-8AA1-43BB-8A8F-787C40BFA478}" dt="2021-05-07T18:00:31.475" v="119"/>
        <pc:sldMkLst>
          <pc:docMk/>
          <pc:sldMk cId="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682303" y="4373675"/>
            <a:ext cx="3881486" cy="4847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9346" y="1273034"/>
            <a:ext cx="4547492" cy="292008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14472" y="4373675"/>
            <a:ext cx="3417148" cy="4847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34829"/>
            <a:ext cx="8206339" cy="39405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34829"/>
            <a:ext cx="8206339" cy="39405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2146" y="461839"/>
            <a:ext cx="1500872" cy="934789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34829"/>
            <a:ext cx="8206339" cy="39405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3515" y="561829"/>
            <a:ext cx="8223284" cy="5805547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2D54D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2D54D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D54D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D54D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D54D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237173" y="4133977"/>
            <a:ext cx="5060272" cy="1414567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Biblical Examples of Good Moms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214" y="275207"/>
            <a:ext cx="4571999" cy="1580225"/>
          </a:xfrm>
        </p:spPr>
        <p:txBody>
          <a:bodyPr/>
          <a:lstStyle/>
          <a:p>
            <a:r>
              <a:rPr lang="en-US" sz="6000" dirty="0"/>
              <a:t>Good </a:t>
            </a:r>
            <a:br>
              <a:rPr lang="en-US" sz="6000" dirty="0"/>
            </a:br>
            <a:r>
              <a:rPr lang="en-US" sz="6000" dirty="0"/>
              <a:t>Moms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54D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Jochebed - the Mother of Moses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54D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Hannah - the Mother of Samuel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54D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Eunice – the Mother of Timothy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54D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 Worthy Woman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214" y="275207"/>
            <a:ext cx="4571999" cy="1580225"/>
          </a:xfrm>
        </p:spPr>
        <p:txBody>
          <a:bodyPr/>
          <a:lstStyle/>
          <a:p>
            <a:r>
              <a:rPr lang="en-US" sz="6000" dirty="0"/>
              <a:t>Good </a:t>
            </a:r>
            <a:br>
              <a:rPr lang="en-US" sz="6000" dirty="0"/>
            </a:br>
            <a:r>
              <a:rPr lang="en-US" sz="6000" dirty="0"/>
              <a:t>Moms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2290439"/>
            <a:ext cx="8206339" cy="4292354"/>
          </a:xfrm>
        </p:spPr>
        <p:txBody>
          <a:bodyPr>
            <a:normAutofit fontScale="700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Jochebed had a son even during </a:t>
            </a:r>
            <a:r>
              <a:rPr lang="en-US" altLang="en-US" sz="5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tough</a:t>
            </a:r>
            <a:r>
              <a:rPr lang="en-US" alt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economic and political times.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served her son by </a:t>
            </a:r>
            <a:r>
              <a:rPr lang="en-US" altLang="en-US" sz="5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risking</a:t>
            </a:r>
            <a:r>
              <a:rPr lang="en-US" alt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own life by hiding him for three months.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en-US" sz="5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en-US" alt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him by putting him in an ark of bulrushes.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made his sister watch him to </a:t>
            </a:r>
            <a:r>
              <a:rPr lang="en-US" altLang="en-US" sz="5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</a:t>
            </a:r>
            <a:r>
              <a:rPr lang="en-US" alt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danger.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3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214" y="275207"/>
            <a:ext cx="4571999" cy="1580225"/>
          </a:xfrm>
        </p:spPr>
        <p:txBody>
          <a:bodyPr/>
          <a:lstStyle/>
          <a:p>
            <a:r>
              <a:rPr lang="en-US" sz="6000" dirty="0"/>
              <a:t>Good </a:t>
            </a:r>
            <a:br>
              <a:rPr lang="en-US" sz="6000" dirty="0"/>
            </a:br>
            <a:r>
              <a:rPr lang="en-US" sz="6000" dirty="0"/>
              <a:t>Moms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2290439"/>
            <a:ext cx="8206339" cy="4292354"/>
          </a:xfrm>
        </p:spPr>
        <p:txBody>
          <a:bodyPr>
            <a:normAutofit fontScale="47500" lnSpcReduction="20000"/>
          </a:bodyPr>
          <a:lstStyle/>
          <a:p>
            <a:pPr marL="685800" indent="-68580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5900" dirty="0"/>
              <a:t>Jochebed did </a:t>
            </a:r>
            <a:r>
              <a:rPr lang="en-US" altLang="en-US" sz="5900" b="1" u="sng" dirty="0"/>
              <a:t>everything</a:t>
            </a:r>
            <a:r>
              <a:rPr lang="en-US" altLang="en-US" sz="5900" dirty="0"/>
              <a:t> she could to prepare him for the work God had planned for him.</a:t>
            </a:r>
          </a:p>
          <a:p>
            <a:pPr marL="685800" indent="-68580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5900" dirty="0"/>
              <a:t>Moses' parents saw that he was a beautiful child, and they were </a:t>
            </a:r>
            <a:r>
              <a:rPr lang="en-US" altLang="en-US" sz="5900" b="1" u="sng" dirty="0"/>
              <a:t>not</a:t>
            </a:r>
            <a:r>
              <a:rPr lang="en-US" altLang="en-US" sz="5900" dirty="0"/>
              <a:t> afraid of the king's command.</a:t>
            </a:r>
          </a:p>
          <a:p>
            <a:pPr marL="685800" indent="-68580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5900" dirty="0"/>
              <a:t>Their faith was </a:t>
            </a:r>
            <a:r>
              <a:rPr lang="en-US" altLang="en-US" sz="5900" b="1" u="sng" dirty="0"/>
              <a:t>vital</a:t>
            </a:r>
            <a:r>
              <a:rPr lang="en-US" altLang="en-US" sz="5900" dirty="0"/>
              <a:t> to Moses becoming the great prophet who led God's people out of Egypt.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214" y="275207"/>
            <a:ext cx="4571999" cy="1580225"/>
          </a:xfrm>
        </p:spPr>
        <p:txBody>
          <a:bodyPr/>
          <a:lstStyle/>
          <a:p>
            <a:r>
              <a:rPr lang="en-US" sz="6000" dirty="0"/>
              <a:t>Good </a:t>
            </a:r>
            <a:br>
              <a:rPr lang="en-US" sz="6000" dirty="0"/>
            </a:br>
            <a:r>
              <a:rPr lang="en-US" sz="6000" dirty="0"/>
              <a:t>Moms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2290439"/>
            <a:ext cx="8206339" cy="4292354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3600" dirty="0"/>
              <a:t>The best mothers always have great </a:t>
            </a:r>
            <a:r>
              <a:rPr lang="en-US" altLang="en-US" sz="3600" b="1" u="sng" dirty="0"/>
              <a:t>faith</a:t>
            </a:r>
            <a:r>
              <a:rPr lang="en-US" altLang="en-US" sz="3600" dirty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Hannah served her family by </a:t>
            </a:r>
            <a:r>
              <a:rPr lang="en-US" altLang="en-US" sz="3600" b="1" u="sng" dirty="0"/>
              <a:t>praying</a:t>
            </a:r>
            <a:r>
              <a:rPr lang="en-US" altLang="en-US" sz="3600" dirty="0"/>
              <a:t> for a son.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Hannah served her family by </a:t>
            </a:r>
            <a:r>
              <a:rPr lang="en-US" altLang="en-US" sz="3600" b="1" u="sng" dirty="0"/>
              <a:t>never</a:t>
            </a:r>
            <a:r>
              <a:rPr lang="en-US" altLang="en-US" sz="3600" dirty="0"/>
              <a:t> wavering in her commitment to fulfill her vow to God.  </a:t>
            </a:r>
          </a:p>
          <a:p>
            <a:pPr marL="685800" indent="-68580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214" y="275207"/>
            <a:ext cx="4571999" cy="1580225"/>
          </a:xfrm>
        </p:spPr>
        <p:txBody>
          <a:bodyPr/>
          <a:lstStyle/>
          <a:p>
            <a:r>
              <a:rPr lang="en-US" sz="6000" dirty="0"/>
              <a:t>Good </a:t>
            </a:r>
            <a:br>
              <a:rPr lang="en-US" sz="6000" dirty="0"/>
            </a:br>
            <a:r>
              <a:rPr lang="en-US" sz="6000" dirty="0"/>
              <a:t>Moms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2290439"/>
            <a:ext cx="8206339" cy="4292354"/>
          </a:xfrm>
        </p:spPr>
        <p:txBody>
          <a:bodyPr anchor="t">
            <a:normAutofit fontScale="92500"/>
          </a:bodyPr>
          <a:lstStyle/>
          <a:p>
            <a:pPr marL="571500" indent="-5715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dirty="0"/>
              <a:t>Hannah continued to serve Samuel by making him a </a:t>
            </a:r>
            <a:r>
              <a:rPr lang="en-US" altLang="en-US" sz="3600" b="1" u="sng" dirty="0"/>
              <a:t>little</a:t>
            </a:r>
            <a:r>
              <a:rPr lang="en-US" altLang="en-US" sz="3600" dirty="0"/>
              <a:t> robe every year.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Eunice served Timothy by being a woman of faith who </a:t>
            </a:r>
            <a:r>
              <a:rPr lang="en-US" altLang="en-US" sz="3600" b="1" u="sng" dirty="0"/>
              <a:t>taught</a:t>
            </a:r>
            <a:r>
              <a:rPr lang="en-US" altLang="en-US" sz="3600" dirty="0"/>
              <a:t> him the Scriptures from an early age.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A worthy woman serves her family by </a:t>
            </a:r>
            <a:r>
              <a:rPr lang="en-US" altLang="en-US" sz="3600" b="1" u="sng" dirty="0"/>
              <a:t>providing</a:t>
            </a:r>
            <a:r>
              <a:rPr lang="en-US" altLang="en-US" sz="3600" dirty="0"/>
              <a:t> them food and clothing.</a:t>
            </a:r>
          </a:p>
          <a:p>
            <a:pPr marL="685800" indent="-68580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4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214" y="275207"/>
            <a:ext cx="4571999" cy="1580225"/>
          </a:xfrm>
        </p:spPr>
        <p:txBody>
          <a:bodyPr/>
          <a:lstStyle/>
          <a:p>
            <a:r>
              <a:rPr lang="en-US" sz="6000" dirty="0"/>
              <a:t>Good </a:t>
            </a:r>
            <a:br>
              <a:rPr lang="en-US" sz="6000" dirty="0"/>
            </a:br>
            <a:r>
              <a:rPr lang="en-US" sz="6000" dirty="0"/>
              <a:t>Moms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2290439"/>
            <a:ext cx="8206339" cy="4292354"/>
          </a:xfrm>
        </p:spPr>
        <p:txBody>
          <a:bodyPr anchor="t">
            <a:normAutofit/>
          </a:bodyPr>
          <a:lstStyle/>
          <a:p>
            <a:pPr marL="571500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/>
              <a:t>A worthy woman serves her family by being a hard </a:t>
            </a:r>
            <a:r>
              <a:rPr lang="en-US" altLang="en-US" sz="3600" b="1" u="sng" dirty="0"/>
              <a:t>worker</a:t>
            </a:r>
            <a:r>
              <a:rPr lang="en-US" altLang="en-US" sz="3600" dirty="0"/>
              <a:t>.  She starts early and finishes late.</a:t>
            </a:r>
          </a:p>
          <a:p>
            <a:pPr marL="571500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/>
              <a:t>A worthy woman serves her family by fearing the Lord.</a:t>
            </a:r>
          </a:p>
          <a:p>
            <a:pPr marL="571500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/>
              <a:t>A worthy woman serves her family by </a:t>
            </a:r>
            <a:r>
              <a:rPr lang="en-US" altLang="en-US" sz="3600" b="1" u="sng" dirty="0"/>
              <a:t>watching</a:t>
            </a:r>
            <a:r>
              <a:rPr lang="en-US" altLang="en-US" sz="3600" dirty="0"/>
              <a:t> “over the ways of her household.</a:t>
            </a:r>
            <a:endParaRPr lang="en-US" alt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0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214" y="275207"/>
            <a:ext cx="4571999" cy="1580225"/>
          </a:xfrm>
        </p:spPr>
        <p:txBody>
          <a:bodyPr/>
          <a:lstStyle/>
          <a:p>
            <a:r>
              <a:rPr lang="en-US" sz="6000" dirty="0"/>
              <a:t>Good </a:t>
            </a:r>
            <a:br>
              <a:rPr lang="en-US" sz="6000" dirty="0"/>
            </a:br>
            <a:r>
              <a:rPr lang="en-US" sz="6000" dirty="0"/>
              <a:t>Moms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2290439"/>
            <a:ext cx="8206339" cy="4292354"/>
          </a:xfrm>
        </p:spPr>
        <p:txBody>
          <a:bodyPr anchor="t">
            <a:normAutofit/>
          </a:bodyPr>
          <a:lstStyle/>
          <a:p>
            <a:pPr marL="609600" indent="-609600"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Jochebed - the Mother of Moses</a:t>
            </a:r>
          </a:p>
          <a:p>
            <a:pPr marL="609600" indent="-609600"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Hannah - the Mother of Samuel</a:t>
            </a:r>
          </a:p>
          <a:p>
            <a:pPr marL="609600" indent="-609600"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Eunice – the Mother of Timothy</a:t>
            </a:r>
          </a:p>
          <a:p>
            <a:pPr marL="609600" indent="-609600"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The Worthy Woman</a:t>
            </a:r>
          </a:p>
          <a:p>
            <a:pPr marL="609600" indent="-609600"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What about You?</a:t>
            </a:r>
          </a:p>
        </p:txBody>
      </p:sp>
    </p:spTree>
    <p:extLst>
      <p:ext uri="{BB962C8B-B14F-4D97-AF65-F5344CB8AC3E}">
        <p14:creationId xmlns:p14="http://schemas.microsoft.com/office/powerpoint/2010/main" val="32225065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219</TotalTime>
  <Words>306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Trebuchet MS</vt:lpstr>
      <vt:lpstr>Default</vt:lpstr>
      <vt:lpstr>PowerPoint Presentation</vt:lpstr>
      <vt:lpstr>Good  Moms</vt:lpstr>
      <vt:lpstr>Good  Moms</vt:lpstr>
      <vt:lpstr>Good  Moms</vt:lpstr>
      <vt:lpstr>Good  Moms</vt:lpstr>
      <vt:lpstr>Good  Moms</vt:lpstr>
      <vt:lpstr>Good  Moms</vt:lpstr>
      <vt:lpstr>Good  Moms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Dwayne Gandy</cp:lastModifiedBy>
  <cp:revision>15</cp:revision>
  <dcterms:created xsi:type="dcterms:W3CDTF">2014-03-26T14:03:34Z</dcterms:created>
  <dcterms:modified xsi:type="dcterms:W3CDTF">2021-05-07T18:49:53Z</dcterms:modified>
</cp:coreProperties>
</file>