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1" r:id="rId6"/>
    <p:sldId id="261" r:id="rId7"/>
    <p:sldId id="273" r:id="rId8"/>
    <p:sldId id="274" r:id="rId9"/>
    <p:sldId id="275" r:id="rId10"/>
    <p:sldId id="282" r:id="rId11"/>
    <p:sldId id="276" r:id="rId12"/>
    <p:sldId id="277" r:id="rId13"/>
    <p:sldId id="280" r:id="rId14"/>
    <p:sldId id="283" r:id="rId15"/>
    <p:sldId id="271" r:id="rId16"/>
    <p:sldId id="272" r:id="rId17"/>
    <p:sldId id="278" r:id="rId18"/>
    <p:sldId id="279" r:id="rId19"/>
    <p:sldId id="284" r:id="rId20"/>
    <p:sldId id="285" r:id="rId21"/>
    <p:sldId id="286" r:id="rId22"/>
    <p:sldId id="287" r:id="rId23"/>
    <p:sldId id="288" r:id="rId24"/>
    <p:sldId id="289" r:id="rId25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E0153-D362-4AE8-92A3-221F3DC99D74}" v="1" dt="2021-02-21T13:33:08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2F64-7E95-46DA-9A50-0575A9DDD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6EC1-DCB9-40D0-982F-296C7E6F0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EE44C-C48B-4194-B42E-759340C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52CA8-DB96-455A-AE30-3CEC1195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D459-8CAF-4DA0-AFCB-4DA12F60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8201-D8D8-4D19-9FA1-DF0BE68B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93537-E368-48A8-8B2C-27F97A502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6174B-8F5F-407F-8113-026C1763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ECC4-9AA5-4B4E-B2F5-10091DBE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6140-683F-450F-A118-03313938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F693B-7FD5-4037-BFFE-5FB25120E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53D34-D199-467D-9B49-CE5A8F7CC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C57A-D0FD-4E28-AE1E-EEC89568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7BB08-92B7-4986-A300-8F5DBD5E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DB91-546B-47F8-B943-F380734F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DEEA-21C8-4C41-989B-4153B1CC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2DE2-945A-4242-8011-3F600A79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9E356-D3AE-4C3C-BD90-DE974F44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7C7B6-A469-47B5-8E3E-0085094E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2A8F5-4C7B-452A-A873-62A77492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2E05-9219-4325-951A-CE274FB2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A6138-D68D-4CCF-BBD4-6AF40D883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2-11E2-4402-8E55-098D50BC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B8ED-9CE5-4608-B747-7BC704A2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F76B-44BC-4FF1-BBCC-3DCB042C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53C7-6EA8-4AAA-9BD6-994929E8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5A5F0-5756-4F55-8906-D4B95F788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E47D6-21B1-4826-9756-CCC950C5E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93074-7EEE-4512-AB12-5768919D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3AFA0-1247-4F8F-BFE9-53E57E8A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6EA9-12ED-470F-BC7C-BBCFA9F9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8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FB0B-7802-4E07-990E-42D50A9A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1E7A9-8034-4AF5-868D-349E7352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208B2-27A9-423B-BC8D-CD0B86EE6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7E5CF-6E9E-44E7-BA21-5180CA30F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F0C3E-AE1A-4F11-8AE9-723787FAE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34608-18E0-4BA1-BD88-FD869F6F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D1740-AE73-4CCF-BDE5-1CB60272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5832A-02B5-408D-9171-56FAB009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B8BF-34FF-4579-BC40-17966B78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63C44-9784-45D2-8FA4-7131812A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8A6A6-1222-4D5F-9337-7618B60E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92EBF-E258-4F3D-AC65-7321C5EC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E6FE2-C626-4DE0-B330-784A2321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C14A0-1231-4CD5-85B4-C3EACE81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28F22-D4B0-4FB3-85D1-04078BC3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D47D-D735-4511-931E-F2C472D1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FBB2-14C4-4295-9B92-595BD0D8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2FDE9-34E6-4C30-9062-55B3B692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5C15-4CD9-4D7C-9F5A-B535FA9F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42AA4-465E-4743-AB8E-51355603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1A627-BCC7-4321-834E-37FC2AB9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9F0F-1A3F-4C31-AF44-EB67D649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C767B-AADF-42E2-89E7-4172A6834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DC06A-45C5-46F8-B137-E28E22292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527F7-B308-486B-9480-52840342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1DAA6-1B38-4BDF-810D-9D956E29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E75D-69E6-443D-9895-FF8ADDBD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116F-2265-42CE-B4E5-4779BB8F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B0A80-6992-46C5-9F4E-043CFE82C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4363-2E04-4C47-A118-69162385E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6F53-2D13-48B4-9CC6-906C293275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0C25A-CE5F-4759-9676-317A7707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0017-32C8-44A0-8EE7-FF97A7737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80E5-4204-4B2E-8C47-D7D6B8AC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4F693-5AB6-4210-AD60-CB5F5B1E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672544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Love Fulfills the Law</a:t>
            </a:r>
            <a:br>
              <a:rPr lang="en-US" sz="88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Romans 13:8-14</a:t>
            </a:r>
          </a:p>
        </p:txBody>
      </p:sp>
    </p:spTree>
    <p:extLst>
      <p:ext uri="{BB962C8B-B14F-4D97-AF65-F5344CB8AC3E}">
        <p14:creationId xmlns:p14="http://schemas.microsoft.com/office/powerpoint/2010/main" val="35175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Love Fulfills the Law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13:8-14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r>
              <a:rPr lang="en-US" sz="4000" b="1" dirty="0"/>
              <a:t>The main point – Love fulfills the law.  The real debt that we owe people is to love them.</a:t>
            </a:r>
            <a:endParaRPr lang="en-US" sz="4400" dirty="0"/>
          </a:p>
          <a:p>
            <a:pPr lvl="1"/>
            <a:r>
              <a:rPr lang="en-US" sz="3600" b="1" dirty="0"/>
              <a:t>Matt 22:34-40</a:t>
            </a:r>
            <a:r>
              <a:rPr lang="en-US" sz="3600" dirty="0"/>
              <a:t> -On these two commandments hang all the Law and the Prophets."  </a:t>
            </a:r>
          </a:p>
          <a:p>
            <a:pPr lvl="1"/>
            <a:r>
              <a:rPr lang="en-US" sz="3600" b="1" dirty="0"/>
              <a:t>Matt 7:12</a:t>
            </a:r>
            <a:r>
              <a:rPr lang="en-US" sz="3600" dirty="0"/>
              <a:t>  </a:t>
            </a:r>
            <a:r>
              <a:rPr lang="en-US" sz="3600" i="1" dirty="0"/>
              <a:t>Therefore, whatever you want men to do to you, do also to them, for this is the Law and the Prophets.</a:t>
            </a:r>
            <a:r>
              <a:rPr lang="en-US" sz="3600" dirty="0"/>
              <a:t> NKJV</a:t>
            </a:r>
          </a:p>
          <a:p>
            <a:r>
              <a:rPr lang="en-US" sz="4000" b="1" dirty="0"/>
              <a:t>Love does no harm to his neighbor. </a:t>
            </a:r>
          </a:p>
        </p:txBody>
      </p:sp>
    </p:spTree>
    <p:extLst>
      <p:ext uri="{BB962C8B-B14F-4D97-AF65-F5344CB8AC3E}">
        <p14:creationId xmlns:p14="http://schemas.microsoft.com/office/powerpoint/2010/main" val="38883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0392-7BCE-4C39-A454-F2DE2672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Romans 13:8-14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35DE-3D5B-4F7F-A824-1A423CF88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7" y="1690688"/>
            <a:ext cx="5794513" cy="492214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5400" b="1" dirty="0"/>
              <a:t>Should do</a:t>
            </a:r>
          </a:p>
          <a:p>
            <a:pPr lvl="1"/>
            <a:r>
              <a:rPr lang="en-US" sz="4000" dirty="0"/>
              <a:t>Cast off the works of darkness</a:t>
            </a:r>
          </a:p>
          <a:p>
            <a:pPr lvl="1"/>
            <a:r>
              <a:rPr lang="en-US" sz="4000" dirty="0"/>
              <a:t>Put on the armor of light</a:t>
            </a:r>
          </a:p>
          <a:p>
            <a:pPr lvl="1"/>
            <a:r>
              <a:rPr lang="en-US" sz="4000" dirty="0"/>
              <a:t>Walk properly</a:t>
            </a:r>
          </a:p>
          <a:p>
            <a:pPr lvl="1"/>
            <a:r>
              <a:rPr lang="en-US" sz="4000" dirty="0"/>
              <a:t>Put on the Lord Jesus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4305C-E1F4-44D8-AB25-6E9780DFC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794512" cy="492214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lang="en-US" sz="5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</a:p>
          <a:p>
            <a:pPr lvl="1"/>
            <a:r>
              <a:rPr lang="en-US" sz="4000" i="1" dirty="0"/>
              <a:t>Do not walk in revelry and drunkenness, not in lewdness and lust, not in strife and envy.</a:t>
            </a:r>
            <a:endParaRPr lang="en-US" sz="4000" dirty="0"/>
          </a:p>
          <a:p>
            <a:pPr lvl="1"/>
            <a:r>
              <a:rPr lang="en-US" sz="4000" i="1" dirty="0"/>
              <a:t>Do not make provisions for the flesh to fulfill its lust.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Love Fulfills the Law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13:8-14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</a:p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</a:p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</a:t>
            </a:r>
          </a:p>
          <a:p>
            <a:pPr lvl="1"/>
            <a:endParaRPr lang="en-US" sz="5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8291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672544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Practical Application</a:t>
            </a:r>
            <a:br>
              <a:rPr lang="en-US" sz="88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Romans 14:1-13</a:t>
            </a:r>
          </a:p>
        </p:txBody>
      </p:sp>
    </p:spTree>
    <p:extLst>
      <p:ext uri="{BB962C8B-B14F-4D97-AF65-F5344CB8AC3E}">
        <p14:creationId xmlns:p14="http://schemas.microsoft.com/office/powerpoint/2010/main" val="219976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0392-7BCE-4C39-A454-F2DE2672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How to Treat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35DE-3D5B-4F7F-A824-1A423CF88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1590261"/>
            <a:ext cx="5701748" cy="490261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4000" b="1" dirty="0"/>
              <a:t>Be kindly affectionate (12:10)</a:t>
            </a:r>
          </a:p>
          <a:p>
            <a:r>
              <a:rPr lang="en-US" sz="4000" b="1" dirty="0"/>
              <a:t>Giving preference (12:10)</a:t>
            </a:r>
          </a:p>
          <a:p>
            <a:r>
              <a:rPr lang="en-US" sz="4000" b="1" dirty="0"/>
              <a:t>Be of the same mind (12:16)</a:t>
            </a:r>
          </a:p>
          <a:p>
            <a:r>
              <a:rPr lang="en-US" sz="4000" b="1" dirty="0"/>
              <a:t>Live peaceably (12:18)</a:t>
            </a:r>
          </a:p>
          <a:p>
            <a:r>
              <a:rPr lang="en-US" sz="4000" b="1" dirty="0"/>
              <a:t>Love one another (13:8)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4305C-E1F4-44D8-AB25-6E9780DFC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90260"/>
            <a:ext cx="5701747" cy="490261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4000" b="1" dirty="0"/>
              <a:t>Love neighbor as self (13:9)</a:t>
            </a:r>
          </a:p>
          <a:p>
            <a:r>
              <a:rPr lang="en-US" sz="4000" b="1" dirty="0"/>
              <a:t>Receive one (14:1)</a:t>
            </a:r>
          </a:p>
          <a:p>
            <a:r>
              <a:rPr lang="en-US" sz="4000" b="1" dirty="0"/>
              <a:t>Walk in Love (14:15)</a:t>
            </a:r>
          </a:p>
          <a:p>
            <a:r>
              <a:rPr lang="en-US" sz="4000" b="1" dirty="0"/>
              <a:t>Pursue things that make for peace (14:19)</a:t>
            </a:r>
          </a:p>
          <a:p>
            <a:r>
              <a:rPr lang="en-US" sz="4000" b="1" dirty="0"/>
              <a:t>Edify (14:19)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0392-7BCE-4C39-A454-F2DE2672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How </a:t>
            </a:r>
            <a:r>
              <a:rPr lang="en-US" sz="6000" b="1" u="sng" dirty="0">
                <a:solidFill>
                  <a:schemeClr val="bg1"/>
                </a:solidFill>
              </a:rPr>
              <a:t>NOT</a:t>
            </a:r>
            <a:r>
              <a:rPr lang="en-US" sz="6000" b="1" dirty="0">
                <a:solidFill>
                  <a:schemeClr val="bg1"/>
                </a:solidFill>
              </a:rPr>
              <a:t> to Treat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35DE-3D5B-4F7F-A824-1A423CF88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7" y="1690688"/>
            <a:ext cx="5794513" cy="448627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4300" b="1" dirty="0"/>
              <a:t>Not Despise </a:t>
            </a:r>
            <a:r>
              <a:rPr lang="en-US" sz="3900" b="1" dirty="0"/>
              <a:t>(14:3)</a:t>
            </a:r>
          </a:p>
          <a:p>
            <a:r>
              <a:rPr lang="en-US" sz="4300" b="1" dirty="0"/>
              <a:t>Not Judge </a:t>
            </a:r>
            <a:r>
              <a:rPr lang="en-US" sz="3500" b="1" dirty="0"/>
              <a:t>(14:3,10)</a:t>
            </a:r>
          </a:p>
          <a:p>
            <a:r>
              <a:rPr lang="en-US" sz="4300" b="1" dirty="0"/>
              <a:t>Not show contempt </a:t>
            </a:r>
            <a:r>
              <a:rPr lang="en-US" sz="3500" b="1" dirty="0"/>
              <a:t>(14:10)</a:t>
            </a:r>
          </a:p>
          <a:p>
            <a:r>
              <a:rPr lang="en-US" sz="4300" b="1" dirty="0"/>
              <a:t>Do not cause to stumble </a:t>
            </a:r>
            <a:r>
              <a:rPr lang="en-US" sz="3500" b="1" dirty="0"/>
              <a:t>(14:13)</a:t>
            </a:r>
          </a:p>
          <a:p>
            <a:r>
              <a:rPr lang="en-US" sz="4300" b="1" dirty="0"/>
              <a:t>Do not cause to fall </a:t>
            </a:r>
            <a:r>
              <a:rPr lang="en-US" sz="3500" b="1" dirty="0"/>
              <a:t>(14:13)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4305C-E1F4-44D8-AB25-6E9780DFC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794512" cy="448627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4300" b="1" dirty="0"/>
              <a:t>Do not grieve (14:15)</a:t>
            </a:r>
          </a:p>
          <a:p>
            <a:r>
              <a:rPr lang="en-US" sz="4300" b="1" dirty="0"/>
              <a:t>Do not destroy (14:15,20)</a:t>
            </a:r>
          </a:p>
          <a:p>
            <a:r>
              <a:rPr lang="en-US" sz="4300" b="1" dirty="0"/>
              <a:t>Do not make stumble, offend, or make weak (14:21)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Practical Application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14:1-13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 lnSpcReduction="10000"/>
          </a:bodyPr>
          <a:lstStyle/>
          <a:p>
            <a:r>
              <a:rPr lang="en-US" sz="5400" b="1" dirty="0"/>
              <a:t>General principles</a:t>
            </a:r>
          </a:p>
          <a:p>
            <a:pPr lvl="1"/>
            <a:r>
              <a:rPr lang="en-US" sz="3600" dirty="0"/>
              <a:t>Our first inclination and desire should be to </a:t>
            </a:r>
            <a:r>
              <a:rPr lang="en-US" sz="3600" b="1" u="sng" dirty="0"/>
              <a:t>receive</a:t>
            </a:r>
            <a:r>
              <a:rPr lang="en-US" sz="3600" dirty="0"/>
              <a:t> one who is weak.</a:t>
            </a:r>
          </a:p>
          <a:p>
            <a:pPr lvl="1"/>
            <a:r>
              <a:rPr lang="en-US" sz="3600" dirty="0"/>
              <a:t>Do not dispute over doubtful things – not for the purpose of arguing with him about these things.  The purpose of “receiving one” is to love him and edify him.</a:t>
            </a:r>
          </a:p>
          <a:p>
            <a:pPr lvl="1"/>
            <a:r>
              <a:rPr lang="en-US" sz="3600" dirty="0"/>
              <a:t>No despising one another.</a:t>
            </a:r>
          </a:p>
          <a:p>
            <a:pPr lvl="1"/>
            <a:r>
              <a:rPr lang="en-US" sz="3600" dirty="0"/>
              <a:t>We should be very careful when judging one of God’s servants.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Practical Application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14:1-13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r>
              <a:rPr lang="en-US" sz="5400" b="1" dirty="0"/>
              <a:t>General principles</a:t>
            </a:r>
          </a:p>
          <a:p>
            <a:pPr lvl="1"/>
            <a:r>
              <a:rPr lang="en-US" sz="3600" dirty="0"/>
              <a:t>Whatever you decide, do it for the Lord!</a:t>
            </a:r>
          </a:p>
          <a:p>
            <a:pPr lvl="1"/>
            <a:r>
              <a:rPr lang="en-US" sz="3600" dirty="0"/>
              <a:t>Be fully convinced in your own mind.</a:t>
            </a:r>
          </a:p>
          <a:p>
            <a:pPr lvl="1"/>
            <a:r>
              <a:rPr lang="en-US" sz="3600" dirty="0"/>
              <a:t>Do it with gratitude.  Give God thanks either way.</a:t>
            </a:r>
          </a:p>
          <a:p>
            <a:pPr lvl="1"/>
            <a:r>
              <a:rPr lang="en-US" sz="3600" dirty="0"/>
              <a:t>We will all stand before the judgment seat of Christ.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Eating Meats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r>
              <a:rPr lang="en-US" sz="5400" b="1" dirty="0"/>
              <a:t>Two possible considerations</a:t>
            </a:r>
          </a:p>
          <a:p>
            <a:pPr lvl="1"/>
            <a:r>
              <a:rPr lang="en-US" sz="4000" dirty="0"/>
              <a:t>Eating meat from unclean animals</a:t>
            </a:r>
          </a:p>
          <a:p>
            <a:pPr lvl="1"/>
            <a:r>
              <a:rPr lang="en-US" sz="4000" dirty="0"/>
              <a:t>Eating meat sacrificed to idols.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78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Eating Meats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r>
              <a:rPr lang="en-US" sz="5400" b="1" dirty="0"/>
              <a:t>Clean and unclean animals</a:t>
            </a:r>
          </a:p>
          <a:p>
            <a:pPr lvl="2"/>
            <a:r>
              <a:rPr lang="en-US" sz="4000" dirty="0"/>
              <a:t>They could eat animals with hand cloven hooves AND chews the cud.</a:t>
            </a:r>
          </a:p>
          <a:p>
            <a:pPr lvl="2"/>
            <a:r>
              <a:rPr lang="en-US" sz="4000" dirty="0"/>
              <a:t>They could not eat animals that didn’t fall into both of those two categories.  </a:t>
            </a:r>
          </a:p>
          <a:p>
            <a:r>
              <a:rPr lang="en-US" sz="5400" b="1" dirty="0"/>
              <a:t>The Pig was the poster child of the unclean animal.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rty pigs">
            <a:extLst>
              <a:ext uri="{FF2B5EF4-FFF2-40B4-BE49-F238E27FC236}">
                <a16:creationId xmlns:a16="http://schemas.microsoft.com/office/drawing/2014/main" id="{7DC59381-16EC-4EA5-B25A-9C7450BD6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r="-2" b="172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30545" cy="5252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Poster child </a:t>
            </a:r>
            <a:b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of</a:t>
            </a:r>
            <a:b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unclean</a:t>
            </a:r>
            <a:b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animals!</a:t>
            </a:r>
          </a:p>
        </p:txBody>
      </p:sp>
    </p:spTree>
    <p:extLst>
      <p:ext uri="{BB962C8B-B14F-4D97-AF65-F5344CB8AC3E}">
        <p14:creationId xmlns:p14="http://schemas.microsoft.com/office/powerpoint/2010/main" val="306486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Jewish Feast Days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pPr lvl="1"/>
            <a:r>
              <a:rPr lang="en-US" sz="4400" b="1" dirty="0"/>
              <a:t>Passover, Unleavened Bread, First fruits, Pentecost, Trumpets, Day of Atonement, Feast of Tabernacles. </a:t>
            </a:r>
          </a:p>
          <a:p>
            <a:pPr lvl="1"/>
            <a:r>
              <a:rPr lang="en-US" sz="4400" b="1" dirty="0"/>
              <a:t>Weekly Sabbath Day</a:t>
            </a:r>
          </a:p>
          <a:p>
            <a:pPr lvl="1"/>
            <a:r>
              <a:rPr lang="en-US" sz="4400" b="1" dirty="0"/>
              <a:t>Feast of New Moon</a:t>
            </a:r>
          </a:p>
          <a:p>
            <a:pPr lvl="1"/>
            <a:r>
              <a:rPr lang="en-US" sz="4400" b="1" dirty="0"/>
              <a:t>Sabbath year – Every seven years</a:t>
            </a:r>
          </a:p>
          <a:p>
            <a:pPr lvl="1"/>
            <a:r>
              <a:rPr lang="en-US" sz="4400" b="1" dirty="0"/>
              <a:t>Jubilee – Every  seven Sabbath years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Submit to Government 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13:8-14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</a:p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</a:p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</a:t>
            </a:r>
          </a:p>
          <a:p>
            <a:pPr lvl="1"/>
            <a:endParaRPr lang="en-US" sz="5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691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Law of Love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pPr lvl="0"/>
            <a:r>
              <a:rPr lang="en-US" sz="4000" b="1" dirty="0"/>
              <a:t>There is nothing inherently unclean.</a:t>
            </a:r>
          </a:p>
          <a:p>
            <a:pPr lvl="0"/>
            <a:r>
              <a:rPr lang="en-US" sz="4000" b="1" dirty="0"/>
              <a:t>People are more important than food!  </a:t>
            </a:r>
          </a:p>
          <a:p>
            <a:pPr lvl="0"/>
            <a:r>
              <a:rPr lang="en-US" sz="4000" b="1" dirty="0"/>
              <a:t>Christ died for people.</a:t>
            </a:r>
          </a:p>
          <a:p>
            <a:pPr lvl="0"/>
            <a:r>
              <a:rPr lang="en-US" sz="4000" b="1" dirty="0"/>
              <a:t>You should not make your brother stumble.</a:t>
            </a:r>
          </a:p>
          <a:p>
            <a:pPr lvl="0"/>
            <a:r>
              <a:rPr lang="en-US" sz="4000" b="1" dirty="0"/>
              <a:t>We should pursue the things that make for peace and the things that edify our brothers.</a:t>
            </a:r>
          </a:p>
        </p:txBody>
      </p:sp>
    </p:spTree>
    <p:extLst>
      <p:ext uri="{BB962C8B-B14F-4D97-AF65-F5344CB8AC3E}">
        <p14:creationId xmlns:p14="http://schemas.microsoft.com/office/powerpoint/2010/main" val="8426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85ED5F-185C-4AFB-8C70-208A9E549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10343"/>
            <a:ext cx="10720873" cy="1035698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Message of Romans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ACCEF9-D771-4275-B861-94166DF2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335" y="2715629"/>
            <a:ext cx="10198359" cy="1931015"/>
          </a:xfrm>
        </p:spPr>
        <p:txBody>
          <a:bodyPr>
            <a:norm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 are justified by faith in Jesus,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 by the works of </a:t>
            </a:r>
            <a:r>
              <a:rPr lang="en-US" sz="4800" i="1" dirty="0">
                <a:solidFill>
                  <a:schemeClr val="bg1"/>
                </a:solidFill>
              </a:rPr>
              <a:t>the Law of Moses</a:t>
            </a:r>
            <a:endParaRPr kumimoji="0" lang="en-US" sz="48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971"/>
            <a:ext cx="12192000" cy="55987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dirty="0"/>
              <a:t>All people are equal before God</a:t>
            </a:r>
          </a:p>
          <a:p>
            <a:r>
              <a:rPr lang="en-US" sz="4400" dirty="0"/>
              <a:t>All people have sinned</a:t>
            </a:r>
          </a:p>
          <a:p>
            <a:r>
              <a:rPr lang="en-US" sz="4400" dirty="0"/>
              <a:t>All people can be saved by having faith in Jesus</a:t>
            </a:r>
          </a:p>
          <a:p>
            <a:r>
              <a:rPr lang="en-US" sz="4400" dirty="0"/>
              <a:t>Start getting along since you are all Abraham’s descendants by faith.</a:t>
            </a:r>
          </a:p>
        </p:txBody>
      </p:sp>
    </p:spTree>
    <p:extLst>
      <p:ext uri="{BB962C8B-B14F-4D97-AF65-F5344CB8AC3E}">
        <p14:creationId xmlns:p14="http://schemas.microsoft.com/office/powerpoint/2010/main" val="29160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672544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Submit to Government </a:t>
            </a:r>
            <a:br>
              <a:rPr lang="en-US" sz="88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Romans 13:1-7</a:t>
            </a:r>
          </a:p>
        </p:txBody>
      </p:sp>
    </p:spTree>
    <p:extLst>
      <p:ext uri="{BB962C8B-B14F-4D97-AF65-F5344CB8AC3E}">
        <p14:creationId xmlns:p14="http://schemas.microsoft.com/office/powerpoint/2010/main" val="307079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Submit to Government 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13:1-7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r>
              <a:rPr lang="en-US" sz="5500" dirty="0"/>
              <a:t>All Authority originates with God!</a:t>
            </a:r>
          </a:p>
          <a:p>
            <a:pPr lvl="1"/>
            <a:r>
              <a:rPr lang="en-US" sz="4800" dirty="0"/>
              <a:t>Inherent - Purchased </a:t>
            </a:r>
          </a:p>
          <a:p>
            <a:r>
              <a:rPr lang="en-US" sz="5500" dirty="0"/>
              <a:t>God delegates authority to governments</a:t>
            </a:r>
          </a:p>
          <a:p>
            <a:r>
              <a:rPr lang="en-US" sz="5500" dirty="0"/>
              <a:t>Obeying/disobeying delegated authority is equal to obeying/disobeying direct authority.</a:t>
            </a: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2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Submit to Government 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13:1-7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pPr lvl="1"/>
            <a:r>
              <a:rPr lang="en-US" sz="5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 are designed to protect the innocent and punish the guilty</a:t>
            </a:r>
          </a:p>
          <a:p>
            <a:pPr lvl="2"/>
            <a:r>
              <a:rPr lang="en-US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good, and you don’t need to be afraid. </a:t>
            </a:r>
          </a:p>
          <a:p>
            <a:pPr lvl="2"/>
            <a:r>
              <a:rPr lang="en-US" sz="5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evil, be afraid because he doesn’t bear the sword in vain. </a:t>
            </a:r>
          </a:p>
          <a:p>
            <a:pPr lvl="1"/>
            <a:endParaRPr lang="en-US" sz="5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23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0392-7BCE-4C39-A454-F2DE2672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Romans 13:1-7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35DE-3D5B-4F7F-A824-1A423CF88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7" y="1690688"/>
            <a:ext cx="5794513" cy="44862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subject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Conscience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taxes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customs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4305C-E1F4-44D8-AB25-6E9780DFC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794512" cy="44862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those you should fear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 those you should honor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DDE-9E96-45D9-9267-FED18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5875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Submit to Government 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Romans 13:1-7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E3F5-DAB8-486F-9C7D-B72F9CAA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7"/>
            <a:ext cx="12192000" cy="5024197"/>
          </a:xfrm>
          <a:solidFill>
            <a:schemeClr val="bg1"/>
          </a:solidFill>
        </p:spPr>
        <p:txBody>
          <a:bodyPr lIns="91440">
            <a:normAutofit/>
          </a:bodyPr>
          <a:lstStyle/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</a:p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</a:p>
          <a:p>
            <a:pPr marL="457200" lvl="1" indent="0" algn="ctr"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</a:t>
            </a:r>
          </a:p>
          <a:p>
            <a:pPr lvl="1"/>
            <a:endParaRPr lang="en-US" sz="5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357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739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Avenir Next LT Pro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Message of Romans</vt:lpstr>
      <vt:lpstr>Review</vt:lpstr>
      <vt:lpstr>Submit to Government  Romans 13:1-7</vt:lpstr>
      <vt:lpstr>Submit to Government  Romans 13:1-7</vt:lpstr>
      <vt:lpstr>Submit to Government  Romans 13:1-7</vt:lpstr>
      <vt:lpstr>Romans 13:1-7</vt:lpstr>
      <vt:lpstr>Submit to Government  Romans 13:1-7</vt:lpstr>
      <vt:lpstr>Love Fulfills the Law Romans 13:8-14</vt:lpstr>
      <vt:lpstr>Love Fulfills the Law Romans 13:8-14</vt:lpstr>
      <vt:lpstr>Romans 13:8-14</vt:lpstr>
      <vt:lpstr>Love Fulfills the Law Romans 13:8-14</vt:lpstr>
      <vt:lpstr>Practical Application Romans 14:1-13</vt:lpstr>
      <vt:lpstr>How to Treat Others</vt:lpstr>
      <vt:lpstr>How NOT to Treat Others</vt:lpstr>
      <vt:lpstr>Practical Application Romans 14:1-13</vt:lpstr>
      <vt:lpstr>Practical Application Romans 14:1-13</vt:lpstr>
      <vt:lpstr>Eating Meats</vt:lpstr>
      <vt:lpstr>Eating Meats</vt:lpstr>
      <vt:lpstr>Poster child  of unclean animals!</vt:lpstr>
      <vt:lpstr>Jewish Feast Days</vt:lpstr>
      <vt:lpstr>Submit to Government  Romans 13:8-14</vt:lpstr>
      <vt:lpstr>The Law of Love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Dwayne Gandy</dc:creator>
  <cp:lastModifiedBy>Dwayne Gandy</cp:lastModifiedBy>
  <cp:revision>36</cp:revision>
  <cp:lastPrinted>2021-02-21T13:33:12Z</cp:lastPrinted>
  <dcterms:created xsi:type="dcterms:W3CDTF">2021-02-09T19:54:33Z</dcterms:created>
  <dcterms:modified xsi:type="dcterms:W3CDTF">2021-02-21T13:38:00Z</dcterms:modified>
</cp:coreProperties>
</file>